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7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2020-04-23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23870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2020-04-23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48970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2020-04-23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92309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2020-04-23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0998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2020-04-23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1582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2020-04-23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1980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2020-04-23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3011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2020-04-23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6625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2020-04-23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549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2020-04-23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7215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2020-04-23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0906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27E8C-B1EE-4FCC-987C-0C5FA85A8288}" type="datetimeFigureOut">
              <a:rPr lang="lt-LT" smtClean="0"/>
              <a:t>2020-04-23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36321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7772400" cy="1470025"/>
          </a:xfrm>
        </p:spPr>
        <p:txBody>
          <a:bodyPr/>
          <a:lstStyle/>
          <a:p>
            <a:r>
              <a:rPr lang="lt-LT" dirty="0" err="1" smtClean="0"/>
              <a:t>Origami</a:t>
            </a:r>
            <a:r>
              <a:rPr lang="lt-LT" dirty="0" smtClean="0"/>
              <a:t> menas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655476" y="3212976"/>
            <a:ext cx="6400800" cy="1752600"/>
          </a:xfrm>
        </p:spPr>
        <p:txBody>
          <a:bodyPr>
            <a:normAutofit/>
          </a:bodyPr>
          <a:lstStyle/>
          <a:p>
            <a:r>
              <a:rPr lang="lt-LT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Tulpė</a:t>
            </a:r>
          </a:p>
          <a:p>
            <a:r>
              <a:rPr lang="lt-LT" sz="20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04.23-04.28</a:t>
            </a:r>
            <a:endParaRPr lang="lt-LT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356992"/>
            <a:ext cx="1838325" cy="28670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Linksmas veidelis 3"/>
          <p:cNvSpPr/>
          <p:nvPr/>
        </p:nvSpPr>
        <p:spPr>
          <a:xfrm>
            <a:off x="6732240" y="4430464"/>
            <a:ext cx="648072" cy="720080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31391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Reikalingos priemonės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A4 formato lapas (tinka spausdinimo baltas lapas, jei turi spalvotas lapas, gali būti ir rašymo, skaičiavimo lapas).</a:t>
            </a:r>
          </a:p>
          <a:p>
            <a:r>
              <a:rPr lang="lt-LT" dirty="0" smtClean="0"/>
              <a:t>Žirklės.</a:t>
            </a:r>
          </a:p>
          <a:p>
            <a:r>
              <a:rPr lang="lt-LT" dirty="0" smtClean="0"/>
              <a:t>Guašas (jei naudosi baltą lapą, kad nuspalvintum).</a:t>
            </a:r>
          </a:p>
          <a:p>
            <a:r>
              <a:rPr lang="lt-LT" dirty="0" smtClean="0"/>
              <a:t>Ir daug </a:t>
            </a:r>
            <a:r>
              <a:rPr lang="lt-LT" dirty="0" err="1" smtClean="0"/>
              <a:t>daug</a:t>
            </a:r>
            <a:r>
              <a:rPr lang="lt-LT" dirty="0" smtClean="0"/>
              <a:t> noro, nes tai gali būti gėlė tavo mamai, juk artėja Motinos diena.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9957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ntraštė 6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7859216" cy="45719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sp>
        <p:nvSpPr>
          <p:cNvPr id="8" name="Teksto vietos rezervavimo ženklas 7"/>
          <p:cNvSpPr>
            <a:spLocks noGrp="1"/>
          </p:cNvSpPr>
          <p:nvPr>
            <p:ph type="body" idx="1"/>
          </p:nvPr>
        </p:nvSpPr>
        <p:spPr>
          <a:xfrm>
            <a:off x="457200" y="260648"/>
            <a:ext cx="4040188" cy="1914227"/>
          </a:xfrm>
        </p:spPr>
        <p:txBody>
          <a:bodyPr>
            <a:normAutofit lnSpcReduction="10000"/>
          </a:bodyPr>
          <a:lstStyle/>
          <a:p>
            <a:pPr algn="ctr"/>
            <a:r>
              <a:rPr lang="lt-LT" dirty="0" smtClean="0"/>
              <a:t>Iš A4 formato lapo pasidarome kvadratą lenkdami apatinį kairį kraštą į viršų tiek, kad šonai sutaptų. Gaunasi trikampis. </a:t>
            </a:r>
            <a:endParaRPr lang="lt-LT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 rot="5400000">
            <a:off x="481263" y="3062097"/>
            <a:ext cx="4040188" cy="3030141"/>
          </a:xfrm>
        </p:spPr>
      </p:pic>
      <p:sp>
        <p:nvSpPr>
          <p:cNvPr id="9" name="Teksto vietos rezervavimo ženklas 8"/>
          <p:cNvSpPr>
            <a:spLocks noGrp="1"/>
          </p:cNvSpPr>
          <p:nvPr>
            <p:ph type="body" sz="quarter" idx="3"/>
          </p:nvPr>
        </p:nvSpPr>
        <p:spPr>
          <a:xfrm>
            <a:off x="4645025" y="476672"/>
            <a:ext cx="4041775" cy="1698203"/>
          </a:xfrm>
        </p:spPr>
        <p:txBody>
          <a:bodyPr/>
          <a:lstStyle/>
          <a:p>
            <a:pPr algn="ctr"/>
            <a:r>
              <a:rPr lang="lt-LT" dirty="0" smtClean="0"/>
              <a:t>Kraštą lenkimo tvirtai nagu perbraukiame, o likusią dalį nukerpame</a:t>
            </a:r>
            <a:endParaRPr lang="lt-LT" dirty="0"/>
          </a:p>
        </p:txBody>
      </p:sp>
      <p:pic>
        <p:nvPicPr>
          <p:cNvPr id="11" name="Turinio vietos rezervavimo ženklas 10"/>
          <p:cNvPicPr>
            <a:picLocks noGrp="1" noChangeAspect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2" t="-1503" b="-1"/>
          <a:stretch/>
        </p:blipFill>
        <p:spPr>
          <a:xfrm rot="5400000">
            <a:off x="4977821" y="3113956"/>
            <a:ext cx="3888088" cy="3076896"/>
          </a:xfrm>
        </p:spPr>
      </p:pic>
      <p:sp>
        <p:nvSpPr>
          <p:cNvPr id="12" name="Dvylikakampis 11"/>
          <p:cNvSpPr/>
          <p:nvPr/>
        </p:nvSpPr>
        <p:spPr>
          <a:xfrm>
            <a:off x="251520" y="2924944"/>
            <a:ext cx="576064" cy="720080"/>
          </a:xfrm>
          <a:prstGeom prst="dodec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1.</a:t>
            </a:r>
            <a:endParaRPr lang="lt-LT" dirty="0"/>
          </a:p>
        </p:txBody>
      </p:sp>
      <p:sp>
        <p:nvSpPr>
          <p:cNvPr id="13" name="Dvylikakampis 12"/>
          <p:cNvSpPr/>
          <p:nvPr/>
        </p:nvSpPr>
        <p:spPr>
          <a:xfrm>
            <a:off x="4788024" y="2924944"/>
            <a:ext cx="576064" cy="720080"/>
          </a:xfrm>
          <a:prstGeom prst="dodec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2.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69559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003232" cy="45719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idx="1"/>
          </p:nvPr>
        </p:nvSpPr>
        <p:spPr>
          <a:xfrm>
            <a:off x="323528" y="116632"/>
            <a:ext cx="4173860" cy="2058243"/>
          </a:xfrm>
        </p:spPr>
        <p:txBody>
          <a:bodyPr>
            <a:normAutofit/>
          </a:bodyPr>
          <a:lstStyle/>
          <a:p>
            <a:pPr algn="ctr"/>
            <a:r>
              <a:rPr lang="lt-LT" dirty="0" smtClean="0"/>
              <a:t>Lenkiame gautą kvadratą pusiau (lenkimo liniją tvirtai nagu perbraukiame)</a:t>
            </a:r>
            <a:endParaRPr lang="lt-L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3608" y="2636912"/>
            <a:ext cx="1638095" cy="166666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ksto vietos rezervavimo ženklas 5"/>
          <p:cNvSpPr>
            <a:spLocks noGrp="1"/>
          </p:cNvSpPr>
          <p:nvPr>
            <p:ph type="body" sz="quarter" idx="3"/>
          </p:nvPr>
        </p:nvSpPr>
        <p:spPr>
          <a:xfrm>
            <a:off x="4572001" y="0"/>
            <a:ext cx="4114800" cy="2174875"/>
          </a:xfrm>
        </p:spPr>
        <p:txBody>
          <a:bodyPr>
            <a:normAutofit/>
          </a:bodyPr>
          <a:lstStyle/>
          <a:p>
            <a:pPr algn="ctr"/>
            <a:r>
              <a:rPr lang="lt-LT" dirty="0" smtClean="0"/>
              <a:t>Perlenkiame trikampį pusiau ir atlenkiame (taip matysime centro liniją). Dešinį apatinį kraštą lenkiame į viršų (2 pvz.), o po to ir kairįjį (3 pvz.)</a:t>
            </a:r>
            <a:endParaRPr lang="lt-LT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69" b="10109"/>
          <a:stretch/>
        </p:blipFill>
        <p:spPr bwMode="auto">
          <a:xfrm>
            <a:off x="5076056" y="2420888"/>
            <a:ext cx="2665557" cy="143960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62048"/>
            <a:ext cx="1724025" cy="14954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5" name="Dvylikakampis 14"/>
          <p:cNvSpPr/>
          <p:nvPr/>
        </p:nvSpPr>
        <p:spPr>
          <a:xfrm>
            <a:off x="8172400" y="2636912"/>
            <a:ext cx="755576" cy="864096"/>
          </a:xfrm>
          <a:prstGeom prst="dodec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/>
              <a:t>4</a:t>
            </a:r>
            <a:r>
              <a:rPr lang="lt-LT" dirty="0" smtClean="0"/>
              <a:t>.</a:t>
            </a:r>
            <a:endParaRPr lang="lt-LT" dirty="0"/>
          </a:p>
        </p:txBody>
      </p:sp>
      <p:sp>
        <p:nvSpPr>
          <p:cNvPr id="16" name="Dvylikakampis 15"/>
          <p:cNvSpPr/>
          <p:nvPr/>
        </p:nvSpPr>
        <p:spPr>
          <a:xfrm>
            <a:off x="419200" y="4701480"/>
            <a:ext cx="914400" cy="914400"/>
          </a:xfrm>
          <a:prstGeom prst="dodec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/>
              <a:t>3</a:t>
            </a:r>
            <a:r>
              <a:rPr lang="lt-LT" dirty="0" smtClean="0"/>
              <a:t>.</a:t>
            </a:r>
            <a:endParaRPr lang="lt-LT" dirty="0"/>
          </a:p>
        </p:txBody>
      </p:sp>
      <p:sp>
        <p:nvSpPr>
          <p:cNvPr id="17" name="Dvylikakampis 16"/>
          <p:cNvSpPr/>
          <p:nvPr/>
        </p:nvSpPr>
        <p:spPr>
          <a:xfrm>
            <a:off x="7851812" y="4852560"/>
            <a:ext cx="914400" cy="914400"/>
          </a:xfrm>
          <a:prstGeom prst="dodec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/>
              <a:t>5</a:t>
            </a:r>
            <a:r>
              <a:rPr lang="lt-LT" dirty="0" smtClean="0"/>
              <a:t>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34984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1626195"/>
          </a:xfrm>
        </p:spPr>
        <p:txBody>
          <a:bodyPr/>
          <a:lstStyle/>
          <a:p>
            <a:pPr algn="ctr"/>
            <a:r>
              <a:rPr lang="lt-LT" dirty="0" smtClean="0"/>
              <a:t>Apatinį kraštą užlenkiame nuo savęs į kitą pusę.</a:t>
            </a:r>
            <a:endParaRPr lang="lt-LT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lt-LT" dirty="0" smtClean="0"/>
              <a:t>Štai toks žiedas</a:t>
            </a:r>
            <a:endParaRPr lang="lt-LT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07252"/>
            <a:ext cx="2181305" cy="234802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420888"/>
            <a:ext cx="2367287" cy="252027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Dvylikakampis 6"/>
          <p:cNvSpPr/>
          <p:nvPr/>
        </p:nvSpPr>
        <p:spPr>
          <a:xfrm>
            <a:off x="0" y="2708920"/>
            <a:ext cx="827584" cy="720080"/>
          </a:xfrm>
          <a:prstGeom prst="dodec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6.</a:t>
            </a:r>
            <a:endParaRPr lang="lt-LT" dirty="0"/>
          </a:p>
        </p:txBody>
      </p:sp>
      <p:sp>
        <p:nvSpPr>
          <p:cNvPr id="8" name="Dvylikakampis 7"/>
          <p:cNvSpPr/>
          <p:nvPr/>
        </p:nvSpPr>
        <p:spPr>
          <a:xfrm>
            <a:off x="4355976" y="2564904"/>
            <a:ext cx="792088" cy="504056"/>
          </a:xfrm>
          <a:prstGeom prst="dodec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7.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84405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lt-LT" dirty="0" smtClean="0">
                <a:solidFill>
                  <a:srgbClr val="FF0000"/>
                </a:solidFill>
              </a:rPr>
              <a:t>Kotelis</a:t>
            </a:r>
            <a:endParaRPr lang="lt-LT" dirty="0">
              <a:solidFill>
                <a:srgbClr val="FF0000"/>
              </a:solidFill>
            </a:endParaRP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323528" y="764704"/>
            <a:ext cx="4173860" cy="172819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lt-LT" dirty="0" smtClean="0"/>
              <a:t>Vėl pasidarome pirmiausia kvadratą, kaip nuotraukose 1,2. perlenkiame kvadratą pusiau, kad gautųsi trikampis. Atlenkiame. Pasidėti kvadratą kaip parodyta. Dešinį kampą lenkti prie vidurio linijos , po to kairį kampą prie vidurio linijos.  </a:t>
            </a:r>
            <a:endParaRPr lang="lt-LT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980729"/>
            <a:ext cx="4041775" cy="93610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lt-LT" dirty="0" smtClean="0"/>
              <a:t>Štai taip (9 pvz.). Po to sulenkiame pusiau (10 pvz.) ir užlenkiame dar kraštą. (10 pvz.)</a:t>
            </a:r>
            <a:endParaRPr lang="lt-LT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852936"/>
            <a:ext cx="2935164" cy="259153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Dvylikakampis 6"/>
          <p:cNvSpPr/>
          <p:nvPr/>
        </p:nvSpPr>
        <p:spPr>
          <a:xfrm>
            <a:off x="683568" y="5877272"/>
            <a:ext cx="864096" cy="792088"/>
          </a:xfrm>
          <a:prstGeom prst="dodec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8.</a:t>
            </a:r>
            <a:endParaRPr lang="lt-LT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11670"/>
            <a:ext cx="1722638" cy="257683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Dvylikakampis 8"/>
          <p:cNvSpPr/>
          <p:nvPr/>
        </p:nvSpPr>
        <p:spPr>
          <a:xfrm>
            <a:off x="5004048" y="5414292"/>
            <a:ext cx="864096" cy="836712"/>
          </a:xfrm>
          <a:prstGeom prst="dodec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9.</a:t>
            </a:r>
            <a:endParaRPr lang="lt-LT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820" y="2492896"/>
            <a:ext cx="1213449" cy="241438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Dvylikakampis 9"/>
          <p:cNvSpPr/>
          <p:nvPr/>
        </p:nvSpPr>
        <p:spPr>
          <a:xfrm>
            <a:off x="7884368" y="5414292"/>
            <a:ext cx="707901" cy="836712"/>
          </a:xfrm>
          <a:prstGeom prst="dodec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10.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05647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ntraštė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Puiku. Nuspalvink.</a:t>
            </a:r>
            <a:endParaRPr lang="lt-LT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132856"/>
            <a:ext cx="2445475" cy="42289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13" name="Linksmas veidelis 12"/>
          <p:cNvSpPr/>
          <p:nvPr/>
        </p:nvSpPr>
        <p:spPr>
          <a:xfrm>
            <a:off x="3203848" y="4005064"/>
            <a:ext cx="864096" cy="72008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30180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229</Words>
  <Application>Microsoft Office PowerPoint</Application>
  <PresentationFormat>Demonstracija ekrane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8" baseType="lpstr">
      <vt:lpstr>Office tema</vt:lpstr>
      <vt:lpstr>Origami menas</vt:lpstr>
      <vt:lpstr>Reikalingos priemonės</vt:lpstr>
      <vt:lpstr>PowerPoint pristatymas</vt:lpstr>
      <vt:lpstr>PowerPoint pristatymas</vt:lpstr>
      <vt:lpstr>PowerPoint pristatymas</vt:lpstr>
      <vt:lpstr>Kotelis</vt:lpstr>
      <vt:lpstr>Puiku. Nuspalvink.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Meteoras</dc:creator>
  <cp:lastModifiedBy>Meteoras</cp:lastModifiedBy>
  <cp:revision>25</cp:revision>
  <dcterms:created xsi:type="dcterms:W3CDTF">2020-04-22T18:59:16Z</dcterms:created>
  <dcterms:modified xsi:type="dcterms:W3CDTF">2020-04-23T08:43:16Z</dcterms:modified>
</cp:coreProperties>
</file>