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0" r:id="rId5"/>
    <p:sldId id="257" r:id="rId6"/>
    <p:sldId id="258" r:id="rId7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1D70-8691-4697-B5CD-F0BD79563865}" type="datetimeFigureOut">
              <a:rPr lang="lt-LT" smtClean="0"/>
              <a:t>2020-04-09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AF67-DF4F-40D4-B55C-C46B034217B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05603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1D70-8691-4697-B5CD-F0BD79563865}" type="datetimeFigureOut">
              <a:rPr lang="lt-LT" smtClean="0"/>
              <a:t>2020-04-09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AF67-DF4F-40D4-B55C-C46B034217B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84899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1D70-8691-4697-B5CD-F0BD79563865}" type="datetimeFigureOut">
              <a:rPr lang="lt-LT" smtClean="0"/>
              <a:t>2020-04-09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AF67-DF4F-40D4-B55C-C46B034217B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02415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1D70-8691-4697-B5CD-F0BD79563865}" type="datetimeFigureOut">
              <a:rPr lang="lt-LT" smtClean="0"/>
              <a:t>2020-04-09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AF67-DF4F-40D4-B55C-C46B034217B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83234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1D70-8691-4697-B5CD-F0BD79563865}" type="datetimeFigureOut">
              <a:rPr lang="lt-LT" smtClean="0"/>
              <a:t>2020-04-09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AF67-DF4F-40D4-B55C-C46B034217B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7175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1D70-8691-4697-B5CD-F0BD79563865}" type="datetimeFigureOut">
              <a:rPr lang="lt-LT" smtClean="0"/>
              <a:t>2020-04-09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AF67-DF4F-40D4-B55C-C46B034217B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2613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1D70-8691-4697-B5CD-F0BD79563865}" type="datetimeFigureOut">
              <a:rPr lang="lt-LT" smtClean="0"/>
              <a:t>2020-04-09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AF67-DF4F-40D4-B55C-C46B034217B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31526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1D70-8691-4697-B5CD-F0BD79563865}" type="datetimeFigureOut">
              <a:rPr lang="lt-LT" smtClean="0"/>
              <a:t>2020-04-09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AF67-DF4F-40D4-B55C-C46B034217B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70226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1D70-8691-4697-B5CD-F0BD79563865}" type="datetimeFigureOut">
              <a:rPr lang="lt-LT" smtClean="0"/>
              <a:t>2020-04-09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AF67-DF4F-40D4-B55C-C46B034217B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7597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1D70-8691-4697-B5CD-F0BD79563865}" type="datetimeFigureOut">
              <a:rPr lang="lt-LT" smtClean="0"/>
              <a:t>2020-04-09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AF67-DF4F-40D4-B55C-C46B034217B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43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1D70-8691-4697-B5CD-F0BD79563865}" type="datetimeFigureOut">
              <a:rPr lang="lt-LT" smtClean="0"/>
              <a:t>2020-04-09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AF67-DF4F-40D4-B55C-C46B034217B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91862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E1D70-8691-4697-B5CD-F0BD79563865}" type="datetimeFigureOut">
              <a:rPr lang="lt-LT" smtClean="0"/>
              <a:t>2020-04-09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4AF67-DF4F-40D4-B55C-C46B034217B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9756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oretaribinskaite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/>
              <a:t>Velykinis zuikutis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smtClean="0"/>
              <a:t>Loreta </a:t>
            </a:r>
            <a:r>
              <a:rPr lang="lt-LT" dirty="0" err="1" smtClean="0"/>
              <a:t>Ribinskaitė</a:t>
            </a:r>
            <a:r>
              <a:rPr lang="lt-LT" dirty="0" smtClean="0"/>
              <a:t>, 2020-04-09</a:t>
            </a:r>
          </a:p>
          <a:p>
            <a:r>
              <a:rPr lang="lt-LT" dirty="0" err="1" smtClean="0">
                <a:hlinkClick r:id="rId2"/>
              </a:rPr>
              <a:t>loretaribinskaite</a:t>
            </a:r>
            <a:r>
              <a:rPr lang="en-US" dirty="0" smtClean="0">
                <a:hlinkClick r:id="rId2"/>
              </a:rPr>
              <a:t>@gmail.com</a:t>
            </a:r>
            <a:endParaRPr lang="en-US" dirty="0" smtClean="0"/>
          </a:p>
          <a:p>
            <a:r>
              <a:rPr lang="en-US" dirty="0" err="1" smtClean="0"/>
              <a:t>Atsi</a:t>
            </a:r>
            <a:r>
              <a:rPr lang="lt-LT" dirty="0" err="1" smtClean="0"/>
              <a:t>ųsti</a:t>
            </a:r>
            <a:r>
              <a:rPr lang="lt-LT" dirty="0" smtClean="0"/>
              <a:t> iki 04-14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23643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Reikalingos priemonės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713387"/>
          </a:xfrm>
        </p:spPr>
        <p:txBody>
          <a:bodyPr/>
          <a:lstStyle/>
          <a:p>
            <a:pPr algn="ctr"/>
            <a:r>
              <a:rPr lang="lt-LT" dirty="0" smtClean="0"/>
              <a:t>Piešimo sąsiuvinio lapas;</a:t>
            </a:r>
          </a:p>
          <a:p>
            <a:pPr algn="ctr"/>
            <a:r>
              <a:rPr lang="lt-LT" dirty="0" smtClean="0"/>
              <a:t>Paprastas pieštukas (bet galite naudoti ir higieninį ausų krapštuką, pamirkydami į guašą), tinka viskas kas padėtų išgauti piešinį;</a:t>
            </a:r>
          </a:p>
          <a:p>
            <a:pPr algn="ctr"/>
            <a:r>
              <a:rPr lang="lt-LT" dirty="0" smtClean="0"/>
              <a:t>Guašas (pagrindinės spalvos –juoda/pilka, papildomos spalvos - pasirinktinai fonui piešti).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42447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1026" name="Picture 2" descr="C:\Users\Meteoras\Desktop\IMG_40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12465" y="624631"/>
            <a:ext cx="4064001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eteoras\Desktop\IMG_404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685" y="627647"/>
            <a:ext cx="4407212" cy="3305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tačiakampis 3"/>
          <p:cNvSpPr/>
          <p:nvPr/>
        </p:nvSpPr>
        <p:spPr>
          <a:xfrm>
            <a:off x="683568" y="3638065"/>
            <a:ext cx="576064" cy="2949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1.</a:t>
            </a:r>
            <a:endParaRPr lang="lt-LT" dirty="0"/>
          </a:p>
        </p:txBody>
      </p:sp>
      <p:sp>
        <p:nvSpPr>
          <p:cNvPr id="5" name="Stačiakampis 4"/>
          <p:cNvSpPr/>
          <p:nvPr/>
        </p:nvSpPr>
        <p:spPr>
          <a:xfrm>
            <a:off x="4355976" y="3501008"/>
            <a:ext cx="648072" cy="284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2.</a:t>
            </a:r>
            <a:endParaRPr lang="lt-LT" dirty="0"/>
          </a:p>
        </p:txBody>
      </p:sp>
      <p:sp>
        <p:nvSpPr>
          <p:cNvPr id="6" name="Stačiakampis 5"/>
          <p:cNvSpPr/>
          <p:nvPr/>
        </p:nvSpPr>
        <p:spPr>
          <a:xfrm>
            <a:off x="683568" y="4797152"/>
            <a:ext cx="2759968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1. Piešiame apskritimą (zuikio galvą). (stiklainio dangtelio dydžio)</a:t>
            </a:r>
            <a:endParaRPr lang="lt-LT" dirty="0"/>
          </a:p>
        </p:txBody>
      </p:sp>
      <p:sp>
        <p:nvSpPr>
          <p:cNvPr id="7" name="Stačiakampis 6"/>
          <p:cNvSpPr/>
          <p:nvPr/>
        </p:nvSpPr>
        <p:spPr>
          <a:xfrm>
            <a:off x="5148064" y="4653136"/>
            <a:ext cx="3240360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2. Po galva nupiešiame skaičių 2.  Dešinėje pusėje  braukiame brūkšnį (žr. paveikslėlyje).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87439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0" y="1844824"/>
            <a:ext cx="8686800" cy="4281339"/>
          </a:xfrm>
        </p:spPr>
        <p:txBody>
          <a:bodyPr/>
          <a:lstStyle/>
          <a:p>
            <a:endParaRPr lang="lt-LT" dirty="0"/>
          </a:p>
        </p:txBody>
      </p:sp>
      <p:pic>
        <p:nvPicPr>
          <p:cNvPr id="2050" name="Picture 2" descr="C:\Users\Meteoras\Desktop\IMG_40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509489" y="529672"/>
            <a:ext cx="4064001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Meteoras\Desktop\IMG_40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538512" y="554081"/>
            <a:ext cx="4064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Meteoras\Desktop\IMG_405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588000" y="556250"/>
            <a:ext cx="4064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tačiakampis 3"/>
          <p:cNvSpPr/>
          <p:nvPr/>
        </p:nvSpPr>
        <p:spPr>
          <a:xfrm>
            <a:off x="0" y="3492610"/>
            <a:ext cx="576064" cy="619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3.</a:t>
            </a:r>
            <a:endParaRPr lang="lt-LT" dirty="0"/>
          </a:p>
        </p:txBody>
      </p:sp>
      <p:sp>
        <p:nvSpPr>
          <p:cNvPr id="6" name="Stačiakampis 5"/>
          <p:cNvSpPr/>
          <p:nvPr/>
        </p:nvSpPr>
        <p:spPr>
          <a:xfrm>
            <a:off x="3046512" y="3468202"/>
            <a:ext cx="648072" cy="617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4.</a:t>
            </a:r>
            <a:endParaRPr lang="lt-LT" dirty="0"/>
          </a:p>
        </p:txBody>
      </p:sp>
      <p:sp>
        <p:nvSpPr>
          <p:cNvPr id="7" name="Stačiakampis 6"/>
          <p:cNvSpPr/>
          <p:nvPr/>
        </p:nvSpPr>
        <p:spPr>
          <a:xfrm>
            <a:off x="6096000" y="3645024"/>
            <a:ext cx="636240" cy="4406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5.</a:t>
            </a:r>
            <a:endParaRPr lang="lt-LT" dirty="0"/>
          </a:p>
        </p:txBody>
      </p:sp>
      <p:sp>
        <p:nvSpPr>
          <p:cNvPr id="8" name="Stačiakampis 7"/>
          <p:cNvSpPr/>
          <p:nvPr/>
        </p:nvSpPr>
        <p:spPr>
          <a:xfrm>
            <a:off x="172615" y="4509120"/>
            <a:ext cx="2699792" cy="18722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3. Nupiešiame ausytes ir antakius.</a:t>
            </a:r>
            <a:endParaRPr lang="lt-LT" dirty="0"/>
          </a:p>
        </p:txBody>
      </p:sp>
      <p:sp>
        <p:nvSpPr>
          <p:cNvPr id="9" name="Stačiakampis 8"/>
          <p:cNvSpPr/>
          <p:nvPr/>
        </p:nvSpPr>
        <p:spPr>
          <a:xfrm>
            <a:off x="3370548" y="4509120"/>
            <a:ext cx="2425588" cy="20162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4. Po antakiais nupiešiame lenktas linijas (akytes), blakstienas. Tarp akių padedame taškiuką (nosytę). Nuo nosytės liniją link burnytės.</a:t>
            </a:r>
            <a:endParaRPr lang="lt-LT" dirty="0"/>
          </a:p>
        </p:txBody>
      </p:sp>
      <p:sp>
        <p:nvSpPr>
          <p:cNvPr id="10" name="Stačiakampis 9"/>
          <p:cNvSpPr/>
          <p:nvPr/>
        </p:nvSpPr>
        <p:spPr>
          <a:xfrm>
            <a:off x="6732240" y="4509120"/>
            <a:ext cx="2304256" cy="22322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5. Po lūpyte dantukus.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7789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1026" name="Picture 2" descr="C:\Users\Meteoras\Desktop\IMG_4051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506753" y="534609"/>
            <a:ext cx="4064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eteoras\Desktop\IMG_405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541247" y="479495"/>
            <a:ext cx="4064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eteoras\Desktop\IMG_405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589132" y="534609"/>
            <a:ext cx="4064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tačiakampis 3"/>
          <p:cNvSpPr/>
          <p:nvPr/>
        </p:nvSpPr>
        <p:spPr>
          <a:xfrm>
            <a:off x="179512" y="3645024"/>
            <a:ext cx="648072" cy="390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6.</a:t>
            </a:r>
            <a:endParaRPr lang="lt-LT" dirty="0"/>
          </a:p>
        </p:txBody>
      </p:sp>
      <p:sp>
        <p:nvSpPr>
          <p:cNvPr id="5" name="Stačiakampis 4"/>
          <p:cNvSpPr/>
          <p:nvPr/>
        </p:nvSpPr>
        <p:spPr>
          <a:xfrm>
            <a:off x="3275856" y="3645024"/>
            <a:ext cx="648072" cy="390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7.</a:t>
            </a:r>
            <a:endParaRPr lang="lt-LT" dirty="0"/>
          </a:p>
        </p:txBody>
      </p:sp>
      <p:sp>
        <p:nvSpPr>
          <p:cNvPr id="6" name="Stačiakampis 5"/>
          <p:cNvSpPr/>
          <p:nvPr/>
        </p:nvSpPr>
        <p:spPr>
          <a:xfrm>
            <a:off x="6084168" y="3645024"/>
            <a:ext cx="720080" cy="390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8.</a:t>
            </a:r>
            <a:endParaRPr lang="lt-LT" dirty="0"/>
          </a:p>
        </p:txBody>
      </p:sp>
      <p:sp>
        <p:nvSpPr>
          <p:cNvPr id="7" name="Stačiakampis 6"/>
          <p:cNvSpPr/>
          <p:nvPr/>
        </p:nvSpPr>
        <p:spPr>
          <a:xfrm>
            <a:off x="179512" y="4581128"/>
            <a:ext cx="2520280" cy="216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6. Po galvyte nupiešiame rankytę (viršutinę leteną), po to apatinę leteną</a:t>
            </a:r>
            <a:endParaRPr lang="lt-LT" dirty="0"/>
          </a:p>
        </p:txBody>
      </p:sp>
      <p:sp>
        <p:nvSpPr>
          <p:cNvPr id="8" name="Stačiakampis 7"/>
          <p:cNvSpPr/>
          <p:nvPr/>
        </p:nvSpPr>
        <p:spPr>
          <a:xfrm>
            <a:off x="3599892" y="4653136"/>
            <a:ext cx="2497355" cy="20882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7. Sujungiame nugarą – nuo galvos iki apatinės kojos, nupiešiame uodegą.</a:t>
            </a:r>
            <a:endParaRPr lang="lt-LT" dirty="0"/>
          </a:p>
        </p:txBody>
      </p:sp>
      <p:sp>
        <p:nvSpPr>
          <p:cNvPr id="9" name="Stačiakampis 8"/>
          <p:cNvSpPr/>
          <p:nvPr/>
        </p:nvSpPr>
        <p:spPr>
          <a:xfrm>
            <a:off x="7164288" y="4581128"/>
            <a:ext cx="1728192" cy="22768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8. Piešiame morką. Pradedame nuo viršutinės dalies. Po to užbaigiame apačioje.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404339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2050" name="Picture 2" descr="C:\Users\Meteoras\Desktop\IMG_40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328488" y="624632"/>
            <a:ext cx="4064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Meteoras\Desktop\IMG_405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44120" y="643391"/>
            <a:ext cx="4064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tačiakampis 3"/>
          <p:cNvSpPr/>
          <p:nvPr/>
        </p:nvSpPr>
        <p:spPr>
          <a:xfrm>
            <a:off x="323528" y="3717032"/>
            <a:ext cx="792088" cy="4823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9.</a:t>
            </a:r>
            <a:endParaRPr lang="lt-LT" dirty="0"/>
          </a:p>
        </p:txBody>
      </p:sp>
      <p:sp>
        <p:nvSpPr>
          <p:cNvPr id="5" name="Stačiakampis 4"/>
          <p:cNvSpPr/>
          <p:nvPr/>
        </p:nvSpPr>
        <p:spPr>
          <a:xfrm>
            <a:off x="5796136" y="3717032"/>
            <a:ext cx="792088" cy="4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10.</a:t>
            </a:r>
            <a:endParaRPr lang="lt-LT" dirty="0"/>
          </a:p>
        </p:txBody>
      </p:sp>
      <p:sp>
        <p:nvSpPr>
          <p:cNvPr id="6" name="Stačiakampis 5"/>
          <p:cNvSpPr/>
          <p:nvPr/>
        </p:nvSpPr>
        <p:spPr>
          <a:xfrm>
            <a:off x="323528" y="4725144"/>
            <a:ext cx="2903984" cy="18722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9. Nupiešiame morkytei lapelius.</a:t>
            </a:r>
            <a:endParaRPr lang="lt-LT" dirty="0"/>
          </a:p>
        </p:txBody>
      </p:sp>
      <p:sp>
        <p:nvSpPr>
          <p:cNvPr id="7" name="Stačiakampis 6"/>
          <p:cNvSpPr/>
          <p:nvPr/>
        </p:nvSpPr>
        <p:spPr>
          <a:xfrm>
            <a:off x="5796136" y="4941168"/>
            <a:ext cx="2903984" cy="16561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10. Štai </a:t>
            </a:r>
            <a:r>
              <a:rPr lang="lt-LT" smtClean="0"/>
              <a:t>ir viskas.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06042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197</Words>
  <Application>Microsoft Office PowerPoint</Application>
  <PresentationFormat>Demonstracija ekrane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6</vt:i4>
      </vt:variant>
    </vt:vector>
  </HeadingPairs>
  <TitlesOfParts>
    <vt:vector size="7" baseType="lpstr">
      <vt:lpstr>Office tema</vt:lpstr>
      <vt:lpstr>Velykinis zuikutis</vt:lpstr>
      <vt:lpstr>Reikalingos priemonės</vt:lpstr>
      <vt:lpstr>PowerPoint pristatymas</vt:lpstr>
      <vt:lpstr>PowerPoint pristatymas</vt:lpstr>
      <vt:lpstr>PowerPoint pristatymas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Velykinis zuikutis</dc:title>
  <dc:creator>Meteoras</dc:creator>
  <cp:lastModifiedBy>Meteoras</cp:lastModifiedBy>
  <cp:revision>33</cp:revision>
  <dcterms:created xsi:type="dcterms:W3CDTF">2020-04-09T13:12:14Z</dcterms:created>
  <dcterms:modified xsi:type="dcterms:W3CDTF">2020-04-09T13:54:37Z</dcterms:modified>
</cp:coreProperties>
</file>