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0" r:id="rId13"/>
    <p:sldId id="264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9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82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4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7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11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6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56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23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51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55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4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955B-81E7-4CD8-8402-A0E379094DD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D853-686A-43C6-8A9B-55665322C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 pictures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3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scared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593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1" y="0"/>
            <a:ext cx="9223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tired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211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7200" b="1" dirty="0" smtClean="0"/>
              <a:t>Happy</a:t>
            </a:r>
            <a:r>
              <a:rPr lang="en-US" sz="9600" b="1" dirty="0" smtClean="0"/>
              <a:t>    cold   </a:t>
            </a:r>
            <a:r>
              <a:rPr lang="en-US" sz="6000" b="1" dirty="0" smtClean="0"/>
              <a:t>hot</a:t>
            </a:r>
            <a:endParaRPr lang="ru-RU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5735834"/>
            <a:ext cx="25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sad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86" y="1628801"/>
            <a:ext cx="34438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85753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861048"/>
            <a:ext cx="4277046" cy="26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27984" y="4365103"/>
            <a:ext cx="4258816" cy="1761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796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1619672" cy="11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3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207572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69168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7772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48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rfltghg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8982"/>
            <a:ext cx="2621507" cy="17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3029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3891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Image result for thirs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92477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1935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65153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4" y="450056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46" y="4490598"/>
            <a:ext cx="2076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30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211535"/>
            <a:ext cx="8579296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smtClean="0"/>
              <a:t>am                                </a:t>
            </a:r>
            <a:r>
              <a:rPr lang="en-US" dirty="0"/>
              <a:t>We are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are </a:t>
            </a:r>
            <a:r>
              <a:rPr lang="en-US" dirty="0" smtClean="0"/>
              <a:t>                             You are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They </a:t>
            </a:r>
            <a:r>
              <a:rPr lang="en-US" dirty="0"/>
              <a:t>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</a:t>
            </a:r>
          </a:p>
          <a:p>
            <a:pPr marL="0" indent="0">
              <a:buNone/>
            </a:pPr>
            <a:r>
              <a:rPr lang="en-US" dirty="0" smtClean="0"/>
              <a:t>He’s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167" y="4987336"/>
            <a:ext cx="1716339" cy="18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679" y="177079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27" y="4149080"/>
            <a:ext cx="1909039" cy="14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661" y="4722118"/>
            <a:ext cx="2851513" cy="2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479" y="-827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6326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043" y="2694723"/>
            <a:ext cx="23225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5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211535"/>
            <a:ext cx="8579296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smtClean="0"/>
              <a:t>…                                </a:t>
            </a:r>
            <a:r>
              <a:rPr lang="en-US" dirty="0"/>
              <a:t>We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….                                   You …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They … </a:t>
            </a:r>
          </a:p>
          <a:p>
            <a:pPr marL="0" indent="0">
              <a:buNone/>
            </a:pPr>
            <a:r>
              <a:rPr lang="en-US" dirty="0" smtClean="0"/>
              <a:t>It…</a:t>
            </a:r>
          </a:p>
          <a:p>
            <a:pPr marL="0" indent="0">
              <a:buNone/>
            </a:pPr>
            <a:r>
              <a:rPr lang="en-US" dirty="0" smtClean="0"/>
              <a:t>He…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167" y="4987336"/>
            <a:ext cx="1716339" cy="18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27" y="4149080"/>
            <a:ext cx="1909039" cy="14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661" y="4722118"/>
            <a:ext cx="2851513" cy="2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6326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043" y="2694723"/>
            <a:ext cx="23225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5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happy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565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" y="0"/>
            <a:ext cx="9100314" cy="6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</a:rPr>
              <a:t>sad</a:t>
            </a:r>
            <a:endParaRPr lang="ru-RU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8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hungry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309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thirsty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26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cold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363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hot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1753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sleepy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6809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9" y="0"/>
            <a:ext cx="9299529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surprise</a:t>
            </a:r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0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Feelings pictures</vt:lpstr>
      <vt:lpstr>happy</vt:lpstr>
      <vt:lpstr>sad</vt:lpstr>
      <vt:lpstr>hungry</vt:lpstr>
      <vt:lpstr>thirsty</vt:lpstr>
      <vt:lpstr>cold</vt:lpstr>
      <vt:lpstr>hot</vt:lpstr>
      <vt:lpstr>sleepy</vt:lpstr>
      <vt:lpstr>              surprised</vt:lpstr>
      <vt:lpstr>scared</vt:lpstr>
      <vt:lpstr>tired</vt:lpstr>
      <vt:lpstr> Happy    cold   hot</vt:lpstr>
      <vt:lpstr>rfltghg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pictures</dc:title>
  <dc:creator>Acer</dc:creator>
  <cp:lastModifiedBy>Acer</cp:lastModifiedBy>
  <cp:revision>8</cp:revision>
  <dcterms:created xsi:type="dcterms:W3CDTF">2017-01-16T06:58:19Z</dcterms:created>
  <dcterms:modified xsi:type="dcterms:W3CDTF">2020-11-18T19:17:56Z</dcterms:modified>
</cp:coreProperties>
</file>