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387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897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230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9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58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9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011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62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4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21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90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7E8C-B1EE-4FCC-987C-0C5FA85A8288}" type="datetimeFigureOut">
              <a:rPr lang="lt-LT" smtClean="0"/>
              <a:t>2020-12-03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3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/>
          <a:p>
            <a:r>
              <a:rPr lang="lt-LT" dirty="0"/>
              <a:t>Piešimo pamokėlė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55476" y="3212976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lt-L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Pingvinas kalnuose</a:t>
            </a:r>
          </a:p>
          <a:p>
            <a:r>
              <a:rPr lang="lt-LT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12.03</a:t>
            </a:r>
          </a:p>
        </p:txBody>
      </p:sp>
    </p:spTree>
    <p:extLst>
      <p:ext uri="{BB962C8B-B14F-4D97-AF65-F5344CB8AC3E}">
        <p14:creationId xmlns:p14="http://schemas.microsoft.com/office/powerpoint/2010/main" val="243139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Pirmiausia piešiame kalnus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Popieriaus gniužulėliu patapšnojame rausvai;</a:t>
            </a:r>
          </a:p>
          <a:p>
            <a:r>
              <a:rPr lang="lt-LT" dirty="0"/>
              <a:t>Išsiplėšiame iš atskiro lapo kalno kontūrus;</a:t>
            </a:r>
          </a:p>
          <a:p>
            <a:r>
              <a:rPr lang="lt-LT" dirty="0"/>
              <a:t>Senu dantų šepetėliu padažome melsvai;</a:t>
            </a:r>
          </a:p>
          <a:p>
            <a:r>
              <a:rPr lang="lt-LT" dirty="0"/>
              <a:t>Detaliau </a:t>
            </a:r>
            <a:r>
              <a:rPr lang="lt-LT"/>
              <a:t>Žiūrėti Video.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0405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Po to pagal eiliškumą piešiame pingviną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44552"/>
            <a:ext cx="5268416" cy="5103778"/>
          </a:xfrm>
        </p:spPr>
      </p:pic>
    </p:spTree>
    <p:extLst>
      <p:ext uri="{BB962C8B-B14F-4D97-AF65-F5344CB8AC3E}">
        <p14:creationId xmlns:p14="http://schemas.microsoft.com/office/powerpoint/2010/main" val="249840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Darbelių lauksiu iki gruodžio 8 d.</a:t>
            </a:r>
          </a:p>
        </p:txBody>
      </p:sp>
    </p:spTree>
    <p:extLst>
      <p:ext uri="{BB962C8B-B14F-4D97-AF65-F5344CB8AC3E}">
        <p14:creationId xmlns:p14="http://schemas.microsoft.com/office/powerpoint/2010/main" val="425296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tema</vt:lpstr>
      <vt:lpstr>Piešimo pamokėlė</vt:lpstr>
      <vt:lpstr>Pirmiausia piešiame kalnus</vt:lpstr>
      <vt:lpstr>Po to pagal eiliškumą piešiame pingviną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Meteoras</dc:creator>
  <cp:lastModifiedBy>Loreta Ribinskaitė</cp:lastModifiedBy>
  <cp:revision>30</cp:revision>
  <dcterms:created xsi:type="dcterms:W3CDTF">2020-04-22T18:59:16Z</dcterms:created>
  <dcterms:modified xsi:type="dcterms:W3CDTF">2020-12-03T14:59:20Z</dcterms:modified>
</cp:coreProperties>
</file>