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3" r:id="rId8"/>
    <p:sldId id="262" r:id="rId9"/>
    <p:sldId id="264" r:id="rId10"/>
    <p:sldId id="261" r:id="rId11"/>
    <p:sldId id="266" r:id="rId12"/>
    <p:sldId id="265" r:id="rId13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2F079-FAF9-4655-98E5-001C4BDC20A4}" type="datetimeFigureOut">
              <a:rPr lang="lt-LT" smtClean="0"/>
              <a:t>2021-01-17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B0E4-CCD0-4940-BCAD-895BD688984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2F079-FAF9-4655-98E5-001C4BDC20A4}" type="datetimeFigureOut">
              <a:rPr lang="lt-LT" smtClean="0"/>
              <a:t>2021-01-17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B0E4-CCD0-4940-BCAD-895BD688984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2F079-FAF9-4655-98E5-001C4BDC20A4}" type="datetimeFigureOut">
              <a:rPr lang="lt-LT" smtClean="0"/>
              <a:t>2021-01-17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B0E4-CCD0-4940-BCAD-895BD688984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2F079-FAF9-4655-98E5-001C4BDC20A4}" type="datetimeFigureOut">
              <a:rPr lang="lt-LT" smtClean="0"/>
              <a:t>2021-01-17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B0E4-CCD0-4940-BCAD-895BD688984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2F079-FAF9-4655-98E5-001C4BDC20A4}" type="datetimeFigureOut">
              <a:rPr lang="lt-LT" smtClean="0"/>
              <a:t>2021-01-17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B0E4-CCD0-4940-BCAD-895BD688984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2F079-FAF9-4655-98E5-001C4BDC20A4}" type="datetimeFigureOut">
              <a:rPr lang="lt-LT" smtClean="0"/>
              <a:t>2021-01-17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B0E4-CCD0-4940-BCAD-895BD688984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2F079-FAF9-4655-98E5-001C4BDC20A4}" type="datetimeFigureOut">
              <a:rPr lang="lt-LT" smtClean="0"/>
              <a:t>2021-01-17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B0E4-CCD0-4940-BCAD-895BD688984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2F079-FAF9-4655-98E5-001C4BDC20A4}" type="datetimeFigureOut">
              <a:rPr lang="lt-LT" smtClean="0"/>
              <a:t>2021-01-17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B0E4-CCD0-4940-BCAD-895BD688984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2F079-FAF9-4655-98E5-001C4BDC20A4}" type="datetimeFigureOut">
              <a:rPr lang="lt-LT" smtClean="0"/>
              <a:t>2021-01-17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B0E4-CCD0-4940-BCAD-895BD688984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2F079-FAF9-4655-98E5-001C4BDC20A4}" type="datetimeFigureOut">
              <a:rPr lang="lt-LT" smtClean="0"/>
              <a:t>2021-01-17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B0E4-CCD0-4940-BCAD-895BD688984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2F079-FAF9-4655-98E5-001C4BDC20A4}" type="datetimeFigureOut">
              <a:rPr lang="lt-LT" smtClean="0"/>
              <a:t>2021-01-17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B0E4-CCD0-4940-BCAD-895BD688984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2F079-FAF9-4655-98E5-001C4BDC20A4}" type="datetimeFigureOut">
              <a:rPr lang="lt-LT" smtClean="0"/>
              <a:t>2021-01-17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7B0E4-CCD0-4940-BCAD-895BD6889846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"/>
            <a:ext cx="7054552" cy="1484783"/>
          </a:xfrm>
        </p:spPr>
        <p:txBody>
          <a:bodyPr/>
          <a:lstStyle/>
          <a:p>
            <a:r>
              <a:rPr lang="en-US" dirty="0" smtClean="0"/>
              <a:t>Lisa goes to London </a:t>
            </a:r>
            <a:br>
              <a:rPr lang="en-US" dirty="0" smtClean="0"/>
            </a:br>
            <a:r>
              <a:rPr lang="en-US" dirty="0" smtClean="0"/>
              <a:t>Chapter 12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5122" name="Picture 2" descr="Where is London? - visitlondon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7424823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lt-LT" sz="3200" b="1" dirty="0" err="1" smtClean="0">
                <a:solidFill>
                  <a:srgbClr val="FF0000"/>
                </a:solidFill>
              </a:rPr>
              <a:t>Madame</a:t>
            </a:r>
            <a:r>
              <a:rPr lang="lt-LT" sz="3200" b="1" dirty="0" smtClean="0">
                <a:solidFill>
                  <a:srgbClr val="FF0000"/>
                </a:solidFill>
              </a:rPr>
              <a:t> </a:t>
            </a:r>
            <a:r>
              <a:rPr lang="lt-LT" sz="3200" b="1" dirty="0" err="1" smtClean="0">
                <a:solidFill>
                  <a:srgbClr val="FF0000"/>
                </a:solidFill>
              </a:rPr>
              <a:t>Tussauds</a:t>
            </a:r>
            <a:r>
              <a:rPr lang="en-US" sz="3200" dirty="0"/>
              <a:t> you'll </a:t>
            </a:r>
            <a:r>
              <a:rPr lang="en-US" sz="3200" dirty="0" smtClean="0"/>
              <a:t>see some </a:t>
            </a:r>
            <a:r>
              <a:rPr lang="en-US" sz="3200" dirty="0"/>
              <a:t>of the world's most famous faces</a:t>
            </a:r>
            <a:r>
              <a:rPr lang="en-US" sz="3200" dirty="0" smtClean="0"/>
              <a:t>.</a:t>
            </a:r>
            <a:r>
              <a:rPr lang="lt-LT" sz="3200" dirty="0"/>
              <a:t>  </a:t>
            </a:r>
            <a:r>
              <a:rPr lang="en-US" sz="3200" dirty="0" smtClean="0"/>
              <a:t>It is a </a:t>
            </a:r>
            <a:r>
              <a:rPr lang="lt-LT" sz="3200" dirty="0" err="1" smtClean="0"/>
              <a:t>famous</a:t>
            </a:r>
            <a:r>
              <a:rPr lang="lt-LT" sz="3200" dirty="0">
                <a:solidFill>
                  <a:srgbClr val="FF0000"/>
                </a:solidFill>
              </a:rPr>
              <a:t> </a:t>
            </a:r>
            <a:r>
              <a:rPr lang="lt-LT" sz="3200" b="1" dirty="0" err="1">
                <a:solidFill>
                  <a:srgbClr val="FF0000"/>
                </a:solidFill>
              </a:rPr>
              <a:t>wax</a:t>
            </a:r>
            <a:r>
              <a:rPr lang="lt-LT" sz="3200" b="1" dirty="0">
                <a:solidFill>
                  <a:srgbClr val="FF0000"/>
                </a:solidFill>
              </a:rPr>
              <a:t> </a:t>
            </a:r>
            <a:r>
              <a:rPr lang="lt-LT" sz="3200" b="1" dirty="0" err="1">
                <a:solidFill>
                  <a:srgbClr val="FF0000"/>
                </a:solidFill>
              </a:rPr>
              <a:t>museum</a:t>
            </a:r>
            <a:r>
              <a:rPr lang="lt-LT" sz="3200" dirty="0">
                <a:solidFill>
                  <a:srgbClr val="FF0000"/>
                </a:solidFill>
              </a:rPr>
              <a:t> 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endParaRPr lang="lt-LT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9218" name="Picture 2" descr="https://cdn.londonandpartners.com/-/media/images/london/visit/london-organisations/madame-tussauds/harry_and_meghan_madame_tussau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1"/>
            <a:ext cx="8064896" cy="45365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92480" cy="1484784"/>
          </a:xfrm>
        </p:spPr>
        <p:txBody>
          <a:bodyPr>
            <a:normAutofit fontScale="90000"/>
          </a:bodyPr>
          <a:lstStyle/>
          <a:p>
            <a:r>
              <a:rPr lang="lt-LT" sz="3200" b="1" dirty="0"/>
              <a:t/>
            </a:r>
            <a:br>
              <a:rPr lang="lt-LT" sz="3200" b="1" dirty="0"/>
            </a:br>
            <a:r>
              <a:rPr lang="en-US" sz="3200" dirty="0" smtClean="0"/>
              <a:t>There are </a:t>
            </a:r>
            <a:r>
              <a:rPr lang="lt-LT" sz="3600" dirty="0" err="1" smtClean="0"/>
              <a:t>more</a:t>
            </a:r>
            <a:r>
              <a:rPr lang="lt-LT" sz="3600" dirty="0" smtClean="0"/>
              <a:t> </a:t>
            </a:r>
            <a:r>
              <a:rPr lang="lt-LT" sz="3600" dirty="0" err="1"/>
              <a:t>than</a:t>
            </a:r>
            <a:r>
              <a:rPr lang="lt-LT" sz="3600" dirty="0"/>
              <a:t> </a:t>
            </a:r>
            <a:r>
              <a:rPr lang="lt-LT" sz="3600" b="1" dirty="0"/>
              <a:t>330 </a:t>
            </a:r>
            <a:r>
              <a:rPr lang="lt-LT" sz="3600" b="1" dirty="0" err="1" smtClean="0">
                <a:solidFill>
                  <a:srgbClr val="FF0000"/>
                </a:solidFill>
              </a:rPr>
              <a:t>departments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(</a:t>
            </a:r>
            <a:r>
              <a:rPr lang="lt-LT" sz="3600" dirty="0" smtClean="0"/>
              <a:t>skyrių</a:t>
            </a:r>
            <a:r>
              <a:rPr lang="ru-RU" sz="3600" dirty="0" smtClean="0"/>
              <a:t>, </a:t>
            </a:r>
            <a:r>
              <a:rPr lang="ru-RU" sz="3600" dirty="0" smtClean="0"/>
              <a:t>отделов)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in </a:t>
            </a:r>
            <a:r>
              <a:rPr lang="lt-LT" sz="3600" b="1" dirty="0" smtClean="0">
                <a:solidFill>
                  <a:srgbClr val="FF0000"/>
                </a:solidFill>
              </a:rPr>
              <a:t> </a:t>
            </a:r>
            <a:r>
              <a:rPr lang="lt-LT" sz="3600" b="1" dirty="0" err="1" smtClean="0">
                <a:solidFill>
                  <a:srgbClr val="FF0000"/>
                </a:solidFill>
              </a:rPr>
              <a:t>Harrods</a:t>
            </a:r>
            <a:r>
              <a:rPr lang="en-US" sz="3600" b="1" dirty="0" smtClean="0">
                <a:solidFill>
                  <a:srgbClr val="FF0000"/>
                </a:solidFill>
              </a:rPr>
              <a:t>.</a:t>
            </a:r>
            <a:r>
              <a:rPr lang="lt-LT" sz="3200" dirty="0"/>
              <a:t>  </a:t>
            </a:r>
            <a:r>
              <a:rPr lang="lt-LT" sz="3200" dirty="0" smtClean="0"/>
              <a:t>4000</a:t>
            </a:r>
            <a:r>
              <a:rPr lang="en-US" sz="3200" dirty="0" smtClean="0"/>
              <a:t> people work there.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endParaRPr lang="lt-LT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14340" name="Picture 4" descr="Harrods in London at Brompton R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79" y="1628800"/>
            <a:ext cx="6240693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London Zoo </a:t>
            </a:r>
            <a:r>
              <a:rPr lang="en-US" dirty="0"/>
              <a:t>is the world's oldest </a:t>
            </a:r>
            <a:r>
              <a:rPr lang="en-US" dirty="0" smtClean="0"/>
              <a:t>zoo</a:t>
            </a:r>
            <a:r>
              <a:rPr lang="en-US" dirty="0"/>
              <a:t>. It was opened in London </a:t>
            </a:r>
            <a:r>
              <a:rPr lang="en-US" dirty="0" smtClean="0"/>
              <a:t>in 1828.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13316" name="Picture 4" descr="https://t1.gstatic.com/images?q=tbn:ANd9GcS10QIqXv0kMIxM95w56EZ5PQhCgIQCatFJdL_i6WauZt-z8FPpeQDYMVflrCFv9Pzfr_4RHgEuhUkKuj-tE_8v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1" y="1484784"/>
            <a:ext cx="7128789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p.22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001419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Competition</a:t>
            </a:r>
            <a:r>
              <a:rPr lang="lt-LT" sz="2400" b="1" dirty="0"/>
              <a:t>|</a:t>
            </a:r>
            <a:r>
              <a:rPr lang="lt-LT" sz="2400" b="1" dirty="0" err="1"/>
              <a:t>kɒmpɪˈ</a:t>
            </a:r>
            <a:r>
              <a:rPr lang="lt-LT" sz="2400" b="1" dirty="0" err="1" smtClean="0"/>
              <a:t>tɪʃ</a:t>
            </a:r>
            <a:r>
              <a:rPr lang="lt-LT" sz="2400" b="1" dirty="0" smtClean="0"/>
              <a:t>(ə)n|</a:t>
            </a:r>
            <a:r>
              <a:rPr lang="en-US" sz="2400" b="1" dirty="0" smtClean="0"/>
              <a:t>-</a:t>
            </a:r>
            <a:r>
              <a:rPr lang="lt-LT" sz="2400" b="1" dirty="0" smtClean="0"/>
              <a:t>konkursas</a:t>
            </a:r>
            <a:r>
              <a:rPr lang="en-US" sz="2400" b="1" dirty="0" smtClean="0"/>
              <a:t> </a:t>
            </a:r>
            <a:r>
              <a:rPr lang="ru-RU" sz="2400" b="1" dirty="0" smtClean="0"/>
              <a:t>соревнование</a:t>
            </a:r>
            <a:r>
              <a:rPr lang="ru-RU" sz="2400" b="1" dirty="0"/>
              <a:t>, </a:t>
            </a:r>
            <a:r>
              <a:rPr lang="ru-RU" sz="2400" b="1" dirty="0" smtClean="0"/>
              <a:t>конкурс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Judge</a:t>
            </a:r>
            <a:r>
              <a:rPr lang="lt-LT" sz="2400" b="1" dirty="0"/>
              <a:t> |</a:t>
            </a:r>
            <a:r>
              <a:rPr lang="lt-LT" sz="2400" b="1" dirty="0" err="1"/>
              <a:t>dʒʌdʒ</a:t>
            </a:r>
            <a:r>
              <a:rPr lang="lt-LT" sz="2400" b="1" dirty="0" smtClean="0"/>
              <a:t>|</a:t>
            </a:r>
            <a:r>
              <a:rPr lang="en-US" sz="2400" b="1" dirty="0" smtClean="0"/>
              <a:t>-</a:t>
            </a:r>
            <a:r>
              <a:rPr lang="lt-LT" sz="2400" b="1" dirty="0" smtClean="0"/>
              <a:t> teisėjas</a:t>
            </a:r>
            <a:r>
              <a:rPr lang="ru-RU" sz="2400" b="1" dirty="0"/>
              <a:t> </a:t>
            </a:r>
            <a:r>
              <a:rPr lang="en-US" sz="2400" b="1" dirty="0" smtClean="0"/>
              <a:t>, </a:t>
            </a:r>
            <a:r>
              <a:rPr lang="ru-RU" sz="2400" b="1" dirty="0" smtClean="0"/>
              <a:t>судья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Prize</a:t>
            </a:r>
            <a:r>
              <a:rPr lang="lt-LT" sz="2400" b="1" i="1" dirty="0" smtClean="0"/>
              <a:t> </a:t>
            </a:r>
            <a:r>
              <a:rPr lang="lt-LT" sz="2400" b="1" dirty="0" smtClean="0"/>
              <a:t> |</a:t>
            </a:r>
            <a:r>
              <a:rPr lang="lt-LT" sz="2400" b="1" dirty="0" err="1" smtClean="0"/>
              <a:t>praɪz</a:t>
            </a:r>
            <a:r>
              <a:rPr lang="lt-LT" sz="2400" b="1" dirty="0" smtClean="0"/>
              <a:t>| </a:t>
            </a:r>
            <a:r>
              <a:rPr lang="en-US" sz="2400" b="1" dirty="0" smtClean="0"/>
              <a:t>- </a:t>
            </a:r>
            <a:r>
              <a:rPr lang="lt-LT" sz="2400" b="1" dirty="0" smtClean="0"/>
              <a:t>prizas</a:t>
            </a:r>
            <a:r>
              <a:rPr lang="en-US" sz="2400" b="1" dirty="0" smtClean="0"/>
              <a:t>, </a:t>
            </a:r>
            <a:r>
              <a:rPr lang="ru-RU" sz="2400" b="1" dirty="0" smtClean="0"/>
              <a:t>награда, премия, приз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Hold </a:t>
            </a:r>
            <a:r>
              <a:rPr lang="lt-LT" sz="2400" b="1" dirty="0"/>
              <a:t> |</a:t>
            </a:r>
            <a:r>
              <a:rPr lang="lt-LT" sz="2400" b="1" dirty="0" err="1"/>
              <a:t>həʊld</a:t>
            </a:r>
            <a:r>
              <a:rPr lang="lt-LT" sz="2400" b="1" dirty="0"/>
              <a:t>| </a:t>
            </a:r>
            <a:r>
              <a:rPr lang="en-US" sz="2400" b="1" dirty="0" smtClean="0"/>
              <a:t>- </a:t>
            </a:r>
            <a:r>
              <a:rPr lang="lt-LT" sz="2400" b="1" dirty="0"/>
              <a:t> </a:t>
            </a:r>
            <a:r>
              <a:rPr lang="ru-RU" sz="2400" b="1" dirty="0" smtClean="0"/>
              <a:t>держать</a:t>
            </a:r>
            <a:r>
              <a:rPr lang="en-US" sz="2400" b="1" dirty="0" smtClean="0"/>
              <a:t>, </a:t>
            </a:r>
            <a:r>
              <a:rPr lang="ru-RU" sz="2400" b="1" dirty="0" smtClean="0"/>
              <a:t>удерживать</a:t>
            </a:r>
            <a:r>
              <a:rPr lang="ru-RU" sz="2400" b="1" dirty="0"/>
              <a:t>, сдерживать; задерживать;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Breath</a:t>
            </a:r>
            <a:r>
              <a:rPr lang="lt-LT" sz="2400" b="1" dirty="0"/>
              <a:t>|</a:t>
            </a:r>
            <a:r>
              <a:rPr lang="lt-LT" sz="2400" b="1" dirty="0" err="1"/>
              <a:t>bre</a:t>
            </a:r>
            <a:r>
              <a:rPr lang="el-GR" sz="2400" b="1" dirty="0"/>
              <a:t>θ| </a:t>
            </a:r>
            <a:r>
              <a:rPr lang="en-US" sz="2400" b="1" dirty="0" smtClean="0"/>
              <a:t>- </a:t>
            </a:r>
            <a:r>
              <a:rPr lang="lt-LT" sz="2400" b="1" dirty="0" smtClean="0"/>
              <a:t>kvėpavimas</a:t>
            </a:r>
            <a:r>
              <a:rPr lang="en-US" sz="2400" b="1" dirty="0" smtClean="0"/>
              <a:t>, </a:t>
            </a:r>
            <a:r>
              <a:rPr lang="ru-RU" sz="2400" b="1" dirty="0" smtClean="0"/>
              <a:t>дыхание</a:t>
            </a:r>
            <a:endParaRPr lang="en-US" sz="2400" b="1" dirty="0" smtClean="0"/>
          </a:p>
          <a:p>
            <a:pPr>
              <a:buNone/>
            </a:pPr>
            <a:r>
              <a:rPr lang="ru-RU" sz="2400" b="1" dirty="0" err="1"/>
              <a:t>to</a:t>
            </a:r>
            <a:r>
              <a:rPr lang="ru-RU" sz="2400" b="1" dirty="0"/>
              <a:t> </a:t>
            </a:r>
            <a:r>
              <a:rPr lang="ru-RU" sz="2400" b="1" dirty="0" err="1"/>
              <a:t>hold</a:t>
            </a:r>
            <a:r>
              <a:rPr lang="ru-RU" sz="2400" b="1" dirty="0"/>
              <a:t> </a:t>
            </a:r>
            <a:r>
              <a:rPr lang="ru-RU" sz="2400" b="1" dirty="0" err="1"/>
              <a:t>one's</a:t>
            </a:r>
            <a:r>
              <a:rPr lang="ru-RU" sz="2400" b="1" dirty="0"/>
              <a:t> </a:t>
            </a:r>
            <a:r>
              <a:rPr lang="ru-RU" sz="2400" b="1" dirty="0" err="1"/>
              <a:t>breath</a:t>
            </a:r>
            <a:r>
              <a:rPr lang="ru-RU" sz="2400" b="1" dirty="0"/>
              <a:t> — </a:t>
            </a:r>
            <a:r>
              <a:rPr lang="ru-RU" sz="2400" b="1" dirty="0" smtClean="0"/>
              <a:t>затаить </a:t>
            </a:r>
            <a:r>
              <a:rPr lang="ru-RU" sz="2400" b="1" dirty="0"/>
              <a:t>дыхание (в ожидании чего-л.)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Winner </a:t>
            </a:r>
            <a:r>
              <a:rPr lang="lt-LT" sz="2400" b="1" dirty="0"/>
              <a:t>|ˈ</a:t>
            </a:r>
            <a:r>
              <a:rPr lang="lt-LT" sz="2400" b="1" dirty="0" err="1"/>
              <a:t>wɪnə</a:t>
            </a:r>
            <a:r>
              <a:rPr lang="lt-LT" sz="2400" b="1" dirty="0" smtClean="0"/>
              <a:t>|</a:t>
            </a:r>
            <a:r>
              <a:rPr lang="en-US" sz="2400" b="1" dirty="0" smtClean="0"/>
              <a:t>- </a:t>
            </a:r>
            <a:r>
              <a:rPr lang="lt-LT" sz="2400" b="1" dirty="0"/>
              <a:t> </a:t>
            </a:r>
            <a:r>
              <a:rPr lang="lt-LT" sz="2400" b="1" dirty="0" smtClean="0"/>
              <a:t>nugalėtojas</a:t>
            </a:r>
            <a:r>
              <a:rPr lang="en-US" sz="2400" b="1" dirty="0" smtClean="0"/>
              <a:t>, </a:t>
            </a:r>
            <a:r>
              <a:rPr lang="ru-RU" sz="2400" b="1" dirty="0"/>
              <a:t>победитель</a:t>
            </a:r>
            <a:endParaRPr lang="lt-LT" sz="2400" b="1" dirty="0" smtClean="0"/>
          </a:p>
          <a:p>
            <a:pPr>
              <a:buNone/>
            </a:pPr>
            <a:r>
              <a:rPr lang="en-US" sz="2400" b="1" dirty="0" smtClean="0"/>
              <a:t>Clap </a:t>
            </a:r>
            <a:r>
              <a:rPr lang="lt-LT" sz="2400" b="1" dirty="0"/>
              <a:t>|</a:t>
            </a:r>
            <a:r>
              <a:rPr lang="lt-LT" sz="2400" b="1" dirty="0" err="1"/>
              <a:t>klæp</a:t>
            </a:r>
            <a:r>
              <a:rPr lang="lt-LT" sz="2400" b="1" dirty="0"/>
              <a:t>| </a:t>
            </a:r>
            <a:r>
              <a:rPr lang="en-US" sz="2400" b="1" dirty="0" smtClean="0"/>
              <a:t>- </a:t>
            </a:r>
            <a:r>
              <a:rPr lang="lt-LT" sz="2400" b="1" dirty="0" smtClean="0"/>
              <a:t>ploti</a:t>
            </a:r>
            <a:r>
              <a:rPr lang="en-US" sz="2400" b="1" dirty="0" smtClean="0"/>
              <a:t>, </a:t>
            </a:r>
            <a:r>
              <a:rPr lang="ru-RU" sz="2400" b="1" dirty="0"/>
              <a:t>хлопать, аплодировать</a:t>
            </a:r>
            <a:endParaRPr lang="en-US" sz="2400" b="1" dirty="0" smtClean="0"/>
          </a:p>
          <a:p>
            <a:endParaRPr lang="en-US" sz="2400" b="1" dirty="0" smtClean="0"/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p.23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b="1" dirty="0" smtClean="0"/>
              <a:t>Hope</a:t>
            </a:r>
            <a:r>
              <a:rPr lang="lt-LT" b="1" dirty="0"/>
              <a:t>|</a:t>
            </a:r>
            <a:r>
              <a:rPr lang="lt-LT" b="1" dirty="0" err="1"/>
              <a:t>həʊp</a:t>
            </a:r>
            <a:r>
              <a:rPr lang="lt-LT" b="1" dirty="0" smtClean="0"/>
              <a:t>|</a:t>
            </a:r>
            <a:r>
              <a:rPr lang="lt-LT" b="1" dirty="0"/>
              <a:t> </a:t>
            </a:r>
            <a:r>
              <a:rPr lang="lt-LT" b="1" dirty="0" smtClean="0"/>
              <a:t>tikėtis</a:t>
            </a:r>
            <a:r>
              <a:rPr lang="en-US" b="1" dirty="0" smtClean="0"/>
              <a:t>,</a:t>
            </a:r>
            <a:r>
              <a:rPr lang="ru-RU" b="1" dirty="0"/>
              <a:t> надеяться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Trip </a:t>
            </a:r>
            <a:r>
              <a:rPr lang="lt-LT" b="1" dirty="0"/>
              <a:t>|</a:t>
            </a:r>
            <a:r>
              <a:rPr lang="lt-LT" b="1" dirty="0" err="1"/>
              <a:t>trɪp</a:t>
            </a:r>
            <a:r>
              <a:rPr lang="lt-LT" b="1" dirty="0"/>
              <a:t>| </a:t>
            </a:r>
            <a:r>
              <a:rPr lang="lt-LT" b="1" dirty="0" smtClean="0"/>
              <a:t>kelionė</a:t>
            </a:r>
            <a:r>
              <a:rPr lang="en-US" b="1" dirty="0" smtClean="0"/>
              <a:t>,</a:t>
            </a:r>
            <a:r>
              <a:rPr lang="ru-RU" b="1" dirty="0" smtClean="0"/>
              <a:t> </a:t>
            </a:r>
            <a:r>
              <a:rPr lang="ru-RU" b="1" dirty="0"/>
              <a:t>поездка, </a:t>
            </a:r>
            <a:r>
              <a:rPr lang="ru-RU" b="1" dirty="0" smtClean="0"/>
              <a:t>путешествие</a:t>
            </a:r>
            <a:endParaRPr lang="en-US" b="1" dirty="0" smtClean="0"/>
          </a:p>
          <a:p>
            <a:r>
              <a:rPr lang="en-US" b="1" dirty="0" smtClean="0"/>
              <a:t>Wave </a:t>
            </a:r>
            <a:r>
              <a:rPr lang="lt-LT" b="1" dirty="0"/>
              <a:t> |</a:t>
            </a:r>
            <a:r>
              <a:rPr lang="lt-LT" b="1" dirty="0" err="1"/>
              <a:t>weɪv</a:t>
            </a:r>
            <a:r>
              <a:rPr lang="lt-LT" b="1" dirty="0"/>
              <a:t>| </a:t>
            </a:r>
            <a:r>
              <a:rPr lang="lt-LT" b="1" dirty="0" smtClean="0"/>
              <a:t>mojuoti</a:t>
            </a:r>
            <a:r>
              <a:rPr lang="en-US" b="1" dirty="0" smtClean="0"/>
              <a:t>, </a:t>
            </a:r>
            <a:r>
              <a:rPr lang="ru-RU" b="1" dirty="0"/>
              <a:t>размахивать, махать</a:t>
            </a:r>
            <a:endParaRPr lang="en-US" b="1" dirty="0" smtClean="0"/>
          </a:p>
          <a:p>
            <a:r>
              <a:rPr lang="en-US" b="1" dirty="0" smtClean="0"/>
              <a:t>Take off </a:t>
            </a:r>
            <a:r>
              <a:rPr lang="lt-LT" b="1" dirty="0"/>
              <a:t>|ˈ</a:t>
            </a:r>
            <a:r>
              <a:rPr lang="lt-LT" b="1" dirty="0" err="1"/>
              <a:t>teɪkɒf</a:t>
            </a:r>
            <a:r>
              <a:rPr lang="lt-LT" b="1" dirty="0"/>
              <a:t>| </a:t>
            </a:r>
            <a:r>
              <a:rPr lang="lt-LT" b="1" dirty="0" smtClean="0"/>
              <a:t>kilti</a:t>
            </a:r>
            <a:r>
              <a:rPr lang="en-US" b="1" dirty="0" smtClean="0"/>
              <a:t>, </a:t>
            </a:r>
            <a:r>
              <a:rPr lang="ru-RU" b="1" dirty="0" smtClean="0"/>
              <a:t>взлететь</a:t>
            </a:r>
            <a:endParaRPr lang="lt-L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200" b="1" dirty="0" err="1">
                <a:solidFill>
                  <a:srgbClr val="FF0000"/>
                </a:solidFill>
              </a:rPr>
              <a:t>The</a:t>
            </a:r>
            <a:r>
              <a:rPr lang="lt-LT" sz="3200" b="1" dirty="0">
                <a:solidFill>
                  <a:srgbClr val="FF0000"/>
                </a:solidFill>
              </a:rPr>
              <a:t> </a:t>
            </a:r>
            <a:r>
              <a:rPr lang="lt-LT" sz="3200" b="1" dirty="0" err="1">
                <a:solidFill>
                  <a:srgbClr val="FF0000"/>
                </a:solidFill>
              </a:rPr>
              <a:t>London</a:t>
            </a:r>
            <a:r>
              <a:rPr lang="lt-LT" sz="3200" b="1" dirty="0">
                <a:solidFill>
                  <a:srgbClr val="FF0000"/>
                </a:solidFill>
              </a:rPr>
              <a:t> </a:t>
            </a:r>
            <a:r>
              <a:rPr lang="lt-LT" sz="3200" b="1" dirty="0" err="1" smtClean="0">
                <a:solidFill>
                  <a:srgbClr val="FF0000"/>
                </a:solidFill>
              </a:rPr>
              <a:t>Eye</a:t>
            </a:r>
            <a:r>
              <a:rPr lang="en-US" sz="3200" dirty="0"/>
              <a:t> slowly </a:t>
            </a:r>
            <a:r>
              <a:rPr lang="en-US" sz="3200" dirty="0" smtClean="0">
                <a:solidFill>
                  <a:srgbClr val="FF0000"/>
                </a:solidFill>
              </a:rPr>
              <a:t>rotates</a:t>
            </a:r>
            <a:r>
              <a:rPr lang="en-US" sz="3200" dirty="0" smtClean="0"/>
              <a:t> </a:t>
            </a:r>
            <a:r>
              <a:rPr lang="lt-LT" sz="3200" i="1" dirty="0"/>
              <a:t> </a:t>
            </a:r>
            <a:r>
              <a:rPr lang="lt-LT" sz="3200" dirty="0"/>
              <a:t> </a:t>
            </a:r>
            <a:r>
              <a:rPr lang="en-US" sz="3200" dirty="0" smtClean="0"/>
              <a:t>(</a:t>
            </a:r>
            <a:r>
              <a:rPr lang="lt-LT" sz="3200" dirty="0" smtClean="0"/>
              <a:t>|</a:t>
            </a:r>
            <a:r>
              <a:rPr lang="lt-LT" sz="3200" dirty="0" err="1"/>
              <a:t>rəʊˈ</a:t>
            </a:r>
            <a:r>
              <a:rPr lang="lt-LT" sz="3200" dirty="0" err="1" smtClean="0"/>
              <a:t>teɪts|sukasi</a:t>
            </a:r>
            <a:r>
              <a:rPr lang="en-US" sz="3200" dirty="0" smtClean="0"/>
              <a:t>, </a:t>
            </a:r>
            <a:r>
              <a:rPr lang="ru-RU" sz="3200" dirty="0"/>
              <a:t>вращается</a:t>
            </a:r>
            <a:r>
              <a:rPr lang="ru-RU" sz="3200" i="1" dirty="0"/>
              <a:t> </a:t>
            </a:r>
            <a:r>
              <a:rPr lang="en-US" sz="3200" dirty="0"/>
              <a:t>)</a:t>
            </a:r>
            <a:r>
              <a:rPr lang="en-US" sz="3200" dirty="0" smtClean="0"/>
              <a:t>over </a:t>
            </a:r>
            <a:r>
              <a:rPr lang="en-US" sz="3200" dirty="0"/>
              <a:t>the river Thames.</a:t>
            </a:r>
            <a:endParaRPr lang="lt-LT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1026" name="Picture 2" descr="https://cdn.londonandpartners.com/-/media/images/london/visit/london-organisations/coca-cola-london-eye/coca-cola-london-eye-6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136904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92480" cy="1417638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T</a:t>
            </a:r>
            <a:r>
              <a:rPr lang="lt-LT" sz="2800" b="1" dirty="0" err="1" smtClean="0">
                <a:solidFill>
                  <a:srgbClr val="FF0000"/>
                </a:solidFill>
              </a:rPr>
              <a:t>he</a:t>
            </a:r>
            <a:r>
              <a:rPr lang="lt-LT" sz="2800" b="1" dirty="0">
                <a:solidFill>
                  <a:srgbClr val="FF0000"/>
                </a:solidFill>
              </a:rPr>
              <a:t> </a:t>
            </a:r>
            <a:r>
              <a:rPr lang="lt-LT" sz="2800" b="1" dirty="0" err="1">
                <a:solidFill>
                  <a:srgbClr val="FF0000"/>
                </a:solidFill>
              </a:rPr>
              <a:t>Tower</a:t>
            </a:r>
            <a:r>
              <a:rPr lang="lt-LT" sz="2800" b="1" dirty="0">
                <a:solidFill>
                  <a:srgbClr val="FF0000"/>
                </a:solidFill>
              </a:rPr>
              <a:t> </a:t>
            </a:r>
            <a:r>
              <a:rPr lang="lt-LT" sz="2800" b="1" dirty="0" err="1">
                <a:solidFill>
                  <a:srgbClr val="FF0000"/>
                </a:solidFill>
              </a:rPr>
              <a:t>of</a:t>
            </a:r>
            <a:r>
              <a:rPr lang="lt-LT" sz="2800" b="1" dirty="0">
                <a:solidFill>
                  <a:srgbClr val="FF0000"/>
                </a:solidFill>
              </a:rPr>
              <a:t> </a:t>
            </a:r>
            <a:r>
              <a:rPr lang="lt-LT" sz="2800" b="1" dirty="0" err="1" smtClean="0">
                <a:solidFill>
                  <a:srgbClr val="FF0000"/>
                </a:solidFill>
              </a:rPr>
              <a:t>London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is 900-year old. It is a </a:t>
            </a:r>
            <a:r>
              <a:rPr lang="en-US" sz="2800" dirty="0"/>
              <a:t>royal palace, </a:t>
            </a:r>
            <a:r>
              <a:rPr lang="en-US" sz="2800" dirty="0" smtClean="0"/>
              <a:t>prison,</a:t>
            </a:r>
            <a:r>
              <a:rPr lang="en-US" sz="2800" dirty="0" smtClean="0">
                <a:solidFill>
                  <a:srgbClr val="FF0000"/>
                </a:solidFill>
              </a:rPr>
              <a:t> jewel</a:t>
            </a:r>
            <a:r>
              <a:rPr lang="en-US" sz="2800" dirty="0" smtClean="0"/>
              <a:t>(</a:t>
            </a:r>
            <a:r>
              <a:rPr lang="lt-LT" sz="2800" dirty="0"/>
              <a:t> |ˈ</a:t>
            </a:r>
            <a:r>
              <a:rPr lang="lt-LT" sz="2800" dirty="0" err="1"/>
              <a:t>dʒuːəl</a:t>
            </a:r>
            <a:r>
              <a:rPr lang="lt-LT" sz="2800" dirty="0"/>
              <a:t>| </a:t>
            </a:r>
            <a:r>
              <a:rPr lang="lt-LT" sz="2800" dirty="0" smtClean="0"/>
              <a:t>brangakmenis</a:t>
            </a:r>
            <a:r>
              <a:rPr lang="en-US" sz="2800" dirty="0" smtClean="0"/>
              <a:t>, </a:t>
            </a:r>
            <a:r>
              <a:rPr lang="ru-RU" sz="2800" dirty="0"/>
              <a:t>драгоценность</a:t>
            </a:r>
            <a:r>
              <a:rPr lang="en-US" sz="2800" dirty="0" smtClean="0"/>
              <a:t>)</a:t>
            </a:r>
            <a:r>
              <a:rPr lang="lt-LT" sz="2800" dirty="0" smtClean="0"/>
              <a:t/>
            </a:r>
            <a:br>
              <a:rPr lang="lt-LT" sz="2800" dirty="0" smtClean="0"/>
            </a:br>
            <a:r>
              <a:rPr lang="lt-LT" sz="2800" dirty="0" smtClean="0"/>
              <a:t> </a:t>
            </a:r>
            <a:r>
              <a:rPr lang="en-US" sz="2800" dirty="0" smtClean="0"/>
              <a:t>house </a:t>
            </a:r>
            <a:r>
              <a:rPr lang="en-US" sz="2800" dirty="0"/>
              <a:t>and zoo! </a:t>
            </a:r>
            <a:endParaRPr lang="lt-LT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8194" name="Picture 2" descr="https://cdn.londonandpartners.com/visit/london-organisations/tower-of-london/90441-640x360-tower-6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239662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lt-LT" sz="3200" b="1" dirty="0" err="1" smtClean="0">
                <a:solidFill>
                  <a:srgbClr val="FF0000"/>
                </a:solidFill>
              </a:rPr>
              <a:t>Hyde</a:t>
            </a:r>
            <a:r>
              <a:rPr lang="lt-LT" sz="3200" b="1" dirty="0" smtClean="0">
                <a:solidFill>
                  <a:srgbClr val="FF0000"/>
                </a:solidFill>
              </a:rPr>
              <a:t> </a:t>
            </a:r>
            <a:r>
              <a:rPr lang="lt-LT" sz="3200" b="1" dirty="0" err="1" smtClean="0">
                <a:solidFill>
                  <a:srgbClr val="FF0000"/>
                </a:solidFill>
              </a:rPr>
              <a:t>Park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is one of the largest parks in </a:t>
            </a:r>
            <a:r>
              <a:rPr lang="en-US" sz="3200" dirty="0" smtClean="0"/>
              <a:t>London It is  </a:t>
            </a:r>
            <a:r>
              <a:rPr lang="en-US" sz="3200" dirty="0"/>
              <a:t>famous for its </a:t>
            </a:r>
            <a:r>
              <a:rPr lang="en-US" sz="3200" b="1" dirty="0">
                <a:solidFill>
                  <a:srgbClr val="FF0000"/>
                </a:solidFill>
              </a:rPr>
              <a:t>Speakers' </a:t>
            </a:r>
            <a:r>
              <a:rPr lang="en-US" sz="3200" b="1" dirty="0" smtClean="0">
                <a:solidFill>
                  <a:srgbClr val="FF0000"/>
                </a:solidFill>
              </a:rPr>
              <a:t>Corner(</a:t>
            </a:r>
            <a:r>
              <a:rPr lang="lt-LT" sz="3200" dirty="0"/>
              <a:t>Kalbėtojų </a:t>
            </a:r>
            <a:r>
              <a:rPr lang="lt-LT" sz="3200" dirty="0" smtClean="0"/>
              <a:t>kampa</a:t>
            </a:r>
            <a:r>
              <a:rPr lang="en-US" sz="3200" dirty="0" smtClean="0"/>
              <a:t>s,</a:t>
            </a:r>
            <a:r>
              <a:rPr lang="ru-RU" sz="3200" dirty="0"/>
              <a:t> уголок </a:t>
            </a:r>
            <a:r>
              <a:rPr lang="ru-RU" sz="3200" dirty="0" smtClean="0"/>
              <a:t>ораторов</a:t>
            </a:r>
            <a:r>
              <a:rPr lang="en-US" sz="3200" dirty="0" smtClean="0"/>
              <a:t>) . </a:t>
            </a:r>
            <a:r>
              <a:rPr lang="en-US" sz="3200" dirty="0"/>
              <a:t>It is the largest of the four Royal Parks. </a:t>
            </a:r>
            <a:r>
              <a:rPr lang="lt-LT" sz="3200" dirty="0"/>
              <a:t/>
            </a:r>
            <a:br>
              <a:rPr lang="lt-LT" sz="3200" dirty="0"/>
            </a:br>
            <a:endParaRPr lang="lt-L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endParaRPr lang="lt-LT" dirty="0"/>
          </a:p>
        </p:txBody>
      </p:sp>
      <p:pic>
        <p:nvPicPr>
          <p:cNvPr id="15362" name="Picture 2" descr="Hyde Park Speaker's Corner | Get the Message O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1844824"/>
            <a:ext cx="4207209" cy="2808312"/>
          </a:xfrm>
          <a:prstGeom prst="rect">
            <a:avLst/>
          </a:prstGeom>
          <a:noFill/>
        </p:spPr>
      </p:pic>
      <p:pic>
        <p:nvPicPr>
          <p:cNvPr id="15364" name="Picture 4" descr="hyde park speakers corner | Virtuoso Food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306" y="1844824"/>
            <a:ext cx="3653105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200" b="1" dirty="0" err="1">
                <a:solidFill>
                  <a:srgbClr val="FF0000"/>
                </a:solidFill>
              </a:rPr>
              <a:t>Tower</a:t>
            </a:r>
            <a:r>
              <a:rPr lang="lt-LT" sz="3200" b="1" dirty="0">
                <a:solidFill>
                  <a:srgbClr val="FF0000"/>
                </a:solidFill>
              </a:rPr>
              <a:t> </a:t>
            </a:r>
            <a:r>
              <a:rPr lang="lt-LT" sz="3200" b="1" dirty="0" err="1">
                <a:solidFill>
                  <a:srgbClr val="FF0000"/>
                </a:solidFill>
              </a:rPr>
              <a:t>Bridge</a:t>
            </a:r>
            <a:r>
              <a:rPr lang="lt-LT" sz="3200" dirty="0"/>
              <a:t> </a:t>
            </a:r>
            <a:r>
              <a:rPr lang="lt-LT" sz="3200" dirty="0" err="1"/>
              <a:t>crosses</a:t>
            </a:r>
            <a:r>
              <a:rPr lang="lt-LT" sz="3200" dirty="0"/>
              <a:t> </a:t>
            </a:r>
            <a:r>
              <a:rPr lang="en-US" sz="3200" dirty="0" smtClean="0"/>
              <a:t>(</a:t>
            </a:r>
            <a:r>
              <a:rPr lang="lt-LT" sz="2800" dirty="0"/>
              <a:t> |ˈ</a:t>
            </a:r>
            <a:r>
              <a:rPr lang="lt-LT" sz="2800" dirty="0" err="1"/>
              <a:t>krɒsɪz</a:t>
            </a:r>
            <a:r>
              <a:rPr lang="lt-LT" sz="2800" dirty="0"/>
              <a:t>|  </a:t>
            </a:r>
            <a:r>
              <a:rPr lang="en-US" sz="2800" dirty="0" smtClean="0"/>
              <a:t>- </a:t>
            </a:r>
            <a:r>
              <a:rPr lang="lt-LT" sz="3200" dirty="0" smtClean="0"/>
              <a:t>kerta</a:t>
            </a:r>
            <a:r>
              <a:rPr lang="en-US" sz="3200" dirty="0" smtClean="0"/>
              <a:t>,</a:t>
            </a:r>
            <a:r>
              <a:rPr lang="ru-RU" sz="3200" dirty="0" smtClean="0"/>
              <a:t>пересекает)</a:t>
            </a:r>
            <a:r>
              <a:rPr lang="en-US" sz="3200" dirty="0" smtClean="0"/>
              <a:t> </a:t>
            </a:r>
            <a:r>
              <a:rPr lang="lt-LT" sz="3200" dirty="0" err="1" smtClean="0"/>
              <a:t>the</a:t>
            </a:r>
            <a:r>
              <a:rPr lang="lt-LT" sz="3200" dirty="0" smtClean="0"/>
              <a:t> </a:t>
            </a:r>
            <a:r>
              <a:rPr lang="lt-LT" sz="3200" dirty="0" err="1"/>
              <a:t>River</a:t>
            </a:r>
            <a:r>
              <a:rPr lang="lt-LT" sz="3200" dirty="0"/>
              <a:t> </a:t>
            </a:r>
            <a:r>
              <a:rPr lang="lt-LT" sz="3200" dirty="0" err="1" smtClean="0"/>
              <a:t>Thames</a:t>
            </a:r>
            <a:r>
              <a:rPr lang="en-US" sz="3200" dirty="0" smtClean="0"/>
              <a:t>. It is a </a:t>
            </a:r>
            <a:r>
              <a:rPr lang="en-US" sz="3200" dirty="0"/>
              <a:t>world-famous symbol of London. </a:t>
            </a:r>
            <a:endParaRPr lang="lt-L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11266" name="Picture 2" descr="https://lh4.googleusercontent.com/proxy/kaRwF3kwmXppMNAT7AkFEhYlZeetue1e3lASwv_rY2xhX3p4dQkPFlYTbTgexffAX411wgQdY8NBaFGPmEwnsVV9xU-hnyPIvBI1SEMuhaS8TKskDTGm-j0J_0gJY-TeSu44kLZdKiLgQMMhO2ORXdx6JPDj7ce8llQ1yvq7cPbL=w296-h202-n-k-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8280204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Big Ben</a:t>
            </a:r>
            <a:r>
              <a:rPr lang="en-US" sz="3200" dirty="0">
                <a:solidFill>
                  <a:srgbClr val="FF0000"/>
                </a:solidFill>
              </a:rPr>
              <a:t> </a:t>
            </a:r>
            <a:r>
              <a:rPr lang="en-US" sz="3200" dirty="0"/>
              <a:t>is the nickname </a:t>
            </a:r>
            <a:r>
              <a:rPr lang="en-US" sz="3200" dirty="0" smtClean="0"/>
              <a:t>(</a:t>
            </a:r>
            <a:r>
              <a:rPr lang="lt-LT" sz="3200" dirty="0" smtClean="0"/>
              <a:t>|</a:t>
            </a:r>
            <a:r>
              <a:rPr lang="lt-LT" sz="3200" dirty="0"/>
              <a:t>ˈ</a:t>
            </a:r>
            <a:r>
              <a:rPr lang="lt-LT" sz="3200" dirty="0" err="1"/>
              <a:t>nɪkneɪm</a:t>
            </a:r>
            <a:r>
              <a:rPr lang="lt-LT" sz="3200" dirty="0"/>
              <a:t>| </a:t>
            </a:r>
            <a:r>
              <a:rPr lang="lt-LT" sz="3200" dirty="0" smtClean="0"/>
              <a:t>slapyvardis</a:t>
            </a:r>
            <a:r>
              <a:rPr lang="en-US" sz="3200" dirty="0" smtClean="0"/>
              <a:t>,</a:t>
            </a:r>
            <a:r>
              <a:rPr lang="ru-RU" sz="3200" dirty="0"/>
              <a:t> </a:t>
            </a:r>
            <a:r>
              <a:rPr lang="ru-RU" sz="3200" dirty="0" smtClean="0"/>
              <a:t>прозвище</a:t>
            </a:r>
            <a:r>
              <a:rPr lang="en-US" sz="3200" dirty="0" smtClean="0"/>
              <a:t>)</a:t>
            </a:r>
            <a:r>
              <a:rPr lang="lt-LT" sz="3200" dirty="0" smtClean="0"/>
              <a:t> </a:t>
            </a:r>
            <a:r>
              <a:rPr lang="en-US" sz="3200" dirty="0" smtClean="0"/>
              <a:t>for </a:t>
            </a:r>
            <a:r>
              <a:rPr lang="en-US" sz="3200" dirty="0"/>
              <a:t>the </a:t>
            </a:r>
            <a:r>
              <a:rPr lang="en-US" sz="3200" b="1" dirty="0">
                <a:solidFill>
                  <a:srgbClr val="FF0000"/>
                </a:solidFill>
              </a:rPr>
              <a:t>Great </a:t>
            </a:r>
            <a:r>
              <a:rPr lang="en-US" sz="3200" b="1" dirty="0" smtClean="0">
                <a:solidFill>
                  <a:srgbClr val="FF0000"/>
                </a:solidFill>
              </a:rPr>
              <a:t>Bell </a:t>
            </a:r>
            <a:r>
              <a:rPr lang="en-US" sz="3200" b="1" dirty="0" smtClean="0"/>
              <a:t>(</a:t>
            </a:r>
            <a:r>
              <a:rPr lang="en-US" sz="3200" dirty="0" smtClean="0"/>
              <a:t>d</a:t>
            </a:r>
            <a:r>
              <a:rPr lang="lt-LT" sz="3200" dirty="0" err="1" smtClean="0"/>
              <a:t>idysis</a:t>
            </a:r>
            <a:r>
              <a:rPr lang="lt-LT" sz="3200" dirty="0" smtClean="0"/>
              <a:t> varpas</a:t>
            </a:r>
            <a:r>
              <a:rPr lang="en-US" sz="3200" dirty="0" smtClean="0"/>
              <a:t>, </a:t>
            </a:r>
            <a:r>
              <a:rPr lang="ru-RU" sz="3200" dirty="0"/>
              <a:t>великий </a:t>
            </a:r>
            <a:r>
              <a:rPr lang="ru-RU" sz="3200" dirty="0" smtClean="0"/>
              <a:t>колокол</a:t>
            </a:r>
            <a:r>
              <a:rPr lang="en-US" sz="3200" dirty="0" smtClean="0"/>
              <a:t>).</a:t>
            </a:r>
            <a:endParaRPr lang="lt-L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10244" name="Picture 4" descr="https://t3.gstatic.com/images?q=tbn:ANd9GcTXwyei4xYcgaEedJydhPDctRf9Aq84KDGvOzqvaDGg2_fZMN6LaRX6om7JyE38PXzaw6WL2pDz-CTHMwVGellbA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8064896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Trafalgar Square </a:t>
            </a:r>
            <a:r>
              <a:rPr lang="en-US" sz="3200" dirty="0"/>
              <a:t>is a </a:t>
            </a:r>
            <a:r>
              <a:rPr lang="en-US" sz="3200" dirty="0" smtClean="0"/>
              <a:t>public (</a:t>
            </a:r>
            <a:r>
              <a:rPr lang="lt-LT" sz="3200" i="1" dirty="0"/>
              <a:t> </a:t>
            </a:r>
            <a:r>
              <a:rPr lang="lt-LT" sz="3200" dirty="0"/>
              <a:t> |ˈ</a:t>
            </a:r>
            <a:r>
              <a:rPr lang="lt-LT" sz="3200" dirty="0" err="1"/>
              <a:t>pʌblɪk</a:t>
            </a:r>
            <a:r>
              <a:rPr lang="lt-LT" sz="3200" dirty="0"/>
              <a:t>| </a:t>
            </a:r>
            <a:r>
              <a:rPr lang="lt-LT" sz="3200" dirty="0" smtClean="0"/>
              <a:t>viešas</a:t>
            </a:r>
            <a:r>
              <a:rPr lang="en-US" sz="3200" dirty="0" smtClean="0"/>
              <a:t>,</a:t>
            </a:r>
            <a:r>
              <a:rPr lang="ru-RU" sz="3200" dirty="0"/>
              <a:t>  </a:t>
            </a:r>
            <a:r>
              <a:rPr lang="ru-RU" sz="3200" dirty="0" smtClean="0"/>
              <a:t>общественный</a:t>
            </a:r>
            <a:r>
              <a:rPr lang="en-US" sz="3200" dirty="0" smtClean="0"/>
              <a:t>)square.</a:t>
            </a:r>
            <a:r>
              <a:rPr lang="en-US" sz="3200" dirty="0"/>
              <a:t> The </a:t>
            </a:r>
            <a:r>
              <a:rPr lang="en-US" sz="3200" b="1" dirty="0">
                <a:solidFill>
                  <a:srgbClr val="FF0000"/>
                </a:solidFill>
              </a:rPr>
              <a:t>Nelson's Column</a:t>
            </a:r>
            <a:r>
              <a:rPr lang="en-US" sz="3200" dirty="0"/>
              <a:t> is the most </a:t>
            </a:r>
            <a:r>
              <a:rPr lang="en-US" sz="3200" b="1" dirty="0"/>
              <a:t>famous monument</a:t>
            </a:r>
            <a:r>
              <a:rPr lang="en-US" sz="3200" dirty="0"/>
              <a:t> at the square.</a:t>
            </a:r>
            <a:endParaRPr lang="lt-L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12290" name="Picture 2" descr="https://t0.gstatic.com/images?q=tbn:ANd9GcTXNIPR1Pda-TLc71E_m07PdyGB-nP6qDmJjSYmRhRApEsPA2E9OWs3sd4Pj1pq8boWCdHpLc6IXkIEbJTtr4xIk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8136904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75</Words>
  <Application>Microsoft Office PowerPoint</Application>
  <PresentationFormat>On-screen Show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Lisa goes to London  Chapter 12</vt:lpstr>
      <vt:lpstr>p.22</vt:lpstr>
      <vt:lpstr>p.23</vt:lpstr>
      <vt:lpstr>The London Eye slowly rotates   (|rəʊˈteɪts|sukasi, вращается )over the river Thames.</vt:lpstr>
      <vt:lpstr>The Tower of London is 900-year old. It is a royal palace, prison, jewel( |ˈdʒuːəl| brangakmenis, драгоценность)  house and zoo! </vt:lpstr>
      <vt:lpstr>  Hyde Park is one of the largest parks in London It is  famous for its Speakers' Corner(Kalbėtojų kampas, уголок ораторов) . It is the largest of the four Royal Parks.  </vt:lpstr>
      <vt:lpstr>Tower Bridge crosses ( |ˈkrɒsɪz|  - kerta,пересекает) the River Thames. It is a world-famous symbol of London. </vt:lpstr>
      <vt:lpstr>Big Ben is the nickname (|ˈnɪkneɪm| slapyvardis, прозвище) for the Great Bell (didysis varpas, великий колокол).</vt:lpstr>
      <vt:lpstr>Trafalgar Square is a public (  |ˈpʌblɪk| viešas,  общественный)square. The Nelson's Column is the most famous monument at the square.</vt:lpstr>
      <vt:lpstr>At Madame Tussauds you'll see some of the world's most famous faces.  It is a famous wax museum .</vt:lpstr>
      <vt:lpstr> There are more than 330 departments (skyrių, отделов) in  Harrods.  4000 people work there. </vt:lpstr>
      <vt:lpstr>London Zoo is the world's oldest zoo. It was opened in London in 1828.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Lisa goes to London  Chapter 12</dc:title>
  <dc:creator>Acer</dc:creator>
  <cp:lastModifiedBy>Acer</cp:lastModifiedBy>
  <cp:revision>2</cp:revision>
  <dcterms:created xsi:type="dcterms:W3CDTF">2021-01-17T11:59:50Z</dcterms:created>
  <dcterms:modified xsi:type="dcterms:W3CDTF">2021-01-17T13:37:58Z</dcterms:modified>
</cp:coreProperties>
</file>