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59" r:id="rId5"/>
    <p:sldId id="260" r:id="rId6"/>
    <p:sldId id="257" r:id="rId7"/>
    <p:sldId id="263" r:id="rId8"/>
    <p:sldId id="264" r:id="rId9"/>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3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Spustelėję redag. ruoš. pavad. stilių</a:t>
            </a:r>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C17E1D70-8691-4697-B5CD-F0BD79563865}" type="datetimeFigureOut">
              <a:rPr lang="lt-LT" smtClean="0"/>
              <a:t>2021-01-06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CC4AF67-DF4F-40D4-B55C-C46B034217B0}" type="slidenum">
              <a:rPr lang="lt-LT" smtClean="0"/>
              <a:t>‹#›</a:t>
            </a:fld>
            <a:endParaRPr lang="lt-LT"/>
          </a:p>
        </p:txBody>
      </p:sp>
    </p:spTree>
    <p:extLst>
      <p:ext uri="{BB962C8B-B14F-4D97-AF65-F5344CB8AC3E}">
        <p14:creationId xmlns:p14="http://schemas.microsoft.com/office/powerpoint/2010/main" val="190560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C17E1D70-8691-4697-B5CD-F0BD79563865}" type="datetimeFigureOut">
              <a:rPr lang="lt-LT" smtClean="0"/>
              <a:t>2021-01-06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CC4AF67-DF4F-40D4-B55C-C46B034217B0}" type="slidenum">
              <a:rPr lang="lt-LT" smtClean="0"/>
              <a:t>‹#›</a:t>
            </a:fld>
            <a:endParaRPr lang="lt-LT"/>
          </a:p>
        </p:txBody>
      </p:sp>
    </p:spTree>
    <p:extLst>
      <p:ext uri="{BB962C8B-B14F-4D97-AF65-F5344CB8AC3E}">
        <p14:creationId xmlns:p14="http://schemas.microsoft.com/office/powerpoint/2010/main" val="358489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C17E1D70-8691-4697-B5CD-F0BD79563865}" type="datetimeFigureOut">
              <a:rPr lang="lt-LT" smtClean="0"/>
              <a:t>2021-01-06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CC4AF67-DF4F-40D4-B55C-C46B034217B0}" type="slidenum">
              <a:rPr lang="lt-LT" smtClean="0"/>
              <a:t>‹#›</a:t>
            </a:fld>
            <a:endParaRPr lang="lt-LT"/>
          </a:p>
        </p:txBody>
      </p:sp>
    </p:spTree>
    <p:extLst>
      <p:ext uri="{BB962C8B-B14F-4D97-AF65-F5344CB8AC3E}">
        <p14:creationId xmlns:p14="http://schemas.microsoft.com/office/powerpoint/2010/main" val="250241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C17E1D70-8691-4697-B5CD-F0BD79563865}" type="datetimeFigureOut">
              <a:rPr lang="lt-LT" smtClean="0"/>
              <a:t>2021-01-06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CC4AF67-DF4F-40D4-B55C-C46B034217B0}" type="slidenum">
              <a:rPr lang="lt-LT" smtClean="0"/>
              <a:t>‹#›</a:t>
            </a:fld>
            <a:endParaRPr lang="lt-LT"/>
          </a:p>
        </p:txBody>
      </p:sp>
    </p:spTree>
    <p:extLst>
      <p:ext uri="{BB962C8B-B14F-4D97-AF65-F5344CB8AC3E}">
        <p14:creationId xmlns:p14="http://schemas.microsoft.com/office/powerpoint/2010/main" val="238323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C17E1D70-8691-4697-B5CD-F0BD79563865}" type="datetimeFigureOut">
              <a:rPr lang="lt-LT" smtClean="0"/>
              <a:t>2021-01-06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CC4AF67-DF4F-40D4-B55C-C46B034217B0}" type="slidenum">
              <a:rPr lang="lt-LT" smtClean="0"/>
              <a:t>‹#›</a:t>
            </a:fld>
            <a:endParaRPr lang="lt-LT"/>
          </a:p>
        </p:txBody>
      </p:sp>
    </p:spTree>
    <p:extLst>
      <p:ext uri="{BB962C8B-B14F-4D97-AF65-F5344CB8AC3E}">
        <p14:creationId xmlns:p14="http://schemas.microsoft.com/office/powerpoint/2010/main" val="377175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C17E1D70-8691-4697-B5CD-F0BD79563865}" type="datetimeFigureOut">
              <a:rPr lang="lt-LT" smtClean="0"/>
              <a:t>2021-01-06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4CC4AF67-DF4F-40D4-B55C-C46B034217B0}" type="slidenum">
              <a:rPr lang="lt-LT" smtClean="0"/>
              <a:t>‹#›</a:t>
            </a:fld>
            <a:endParaRPr lang="lt-LT"/>
          </a:p>
        </p:txBody>
      </p:sp>
    </p:spTree>
    <p:extLst>
      <p:ext uri="{BB962C8B-B14F-4D97-AF65-F5344CB8AC3E}">
        <p14:creationId xmlns:p14="http://schemas.microsoft.com/office/powerpoint/2010/main" val="82613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C17E1D70-8691-4697-B5CD-F0BD79563865}" type="datetimeFigureOut">
              <a:rPr lang="lt-LT" smtClean="0"/>
              <a:t>2021-01-06</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4CC4AF67-DF4F-40D4-B55C-C46B034217B0}" type="slidenum">
              <a:rPr lang="lt-LT" smtClean="0"/>
              <a:t>‹#›</a:t>
            </a:fld>
            <a:endParaRPr lang="lt-LT"/>
          </a:p>
        </p:txBody>
      </p:sp>
    </p:spTree>
    <p:extLst>
      <p:ext uri="{BB962C8B-B14F-4D97-AF65-F5344CB8AC3E}">
        <p14:creationId xmlns:p14="http://schemas.microsoft.com/office/powerpoint/2010/main" val="343152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C17E1D70-8691-4697-B5CD-F0BD79563865}" type="datetimeFigureOut">
              <a:rPr lang="lt-LT" smtClean="0"/>
              <a:t>2021-01-06</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4CC4AF67-DF4F-40D4-B55C-C46B034217B0}" type="slidenum">
              <a:rPr lang="lt-LT" smtClean="0"/>
              <a:t>‹#›</a:t>
            </a:fld>
            <a:endParaRPr lang="lt-LT"/>
          </a:p>
        </p:txBody>
      </p:sp>
    </p:spTree>
    <p:extLst>
      <p:ext uri="{BB962C8B-B14F-4D97-AF65-F5344CB8AC3E}">
        <p14:creationId xmlns:p14="http://schemas.microsoft.com/office/powerpoint/2010/main" val="117022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C17E1D70-8691-4697-B5CD-F0BD79563865}" type="datetimeFigureOut">
              <a:rPr lang="lt-LT" smtClean="0"/>
              <a:t>2021-01-06</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4CC4AF67-DF4F-40D4-B55C-C46B034217B0}" type="slidenum">
              <a:rPr lang="lt-LT" smtClean="0"/>
              <a:t>‹#›</a:t>
            </a:fld>
            <a:endParaRPr lang="lt-LT"/>
          </a:p>
        </p:txBody>
      </p:sp>
    </p:spTree>
    <p:extLst>
      <p:ext uri="{BB962C8B-B14F-4D97-AF65-F5344CB8AC3E}">
        <p14:creationId xmlns:p14="http://schemas.microsoft.com/office/powerpoint/2010/main" val="287597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C17E1D70-8691-4697-B5CD-F0BD79563865}" type="datetimeFigureOut">
              <a:rPr lang="lt-LT" smtClean="0"/>
              <a:t>2021-01-06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4CC4AF67-DF4F-40D4-B55C-C46B034217B0}" type="slidenum">
              <a:rPr lang="lt-LT" smtClean="0"/>
              <a:t>‹#›</a:t>
            </a:fld>
            <a:endParaRPr lang="lt-LT"/>
          </a:p>
        </p:txBody>
      </p:sp>
    </p:spTree>
    <p:extLst>
      <p:ext uri="{BB962C8B-B14F-4D97-AF65-F5344CB8AC3E}">
        <p14:creationId xmlns:p14="http://schemas.microsoft.com/office/powerpoint/2010/main" val="3343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C17E1D70-8691-4697-B5CD-F0BD79563865}" type="datetimeFigureOut">
              <a:rPr lang="lt-LT" smtClean="0"/>
              <a:t>2021-01-06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4CC4AF67-DF4F-40D4-B55C-C46B034217B0}" type="slidenum">
              <a:rPr lang="lt-LT" smtClean="0"/>
              <a:t>‹#›</a:t>
            </a:fld>
            <a:endParaRPr lang="lt-LT"/>
          </a:p>
        </p:txBody>
      </p:sp>
    </p:spTree>
    <p:extLst>
      <p:ext uri="{BB962C8B-B14F-4D97-AF65-F5344CB8AC3E}">
        <p14:creationId xmlns:p14="http://schemas.microsoft.com/office/powerpoint/2010/main" val="429186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E1D70-8691-4697-B5CD-F0BD79563865}" type="datetimeFigureOut">
              <a:rPr lang="lt-LT" smtClean="0"/>
              <a:t>2021-01-06</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4AF67-DF4F-40D4-B55C-C46B034217B0}" type="slidenum">
              <a:rPr lang="lt-LT" smtClean="0"/>
              <a:t>‹#›</a:t>
            </a:fld>
            <a:endParaRPr lang="lt-LT"/>
          </a:p>
        </p:txBody>
      </p:sp>
    </p:spTree>
    <p:extLst>
      <p:ext uri="{BB962C8B-B14F-4D97-AF65-F5344CB8AC3E}">
        <p14:creationId xmlns:p14="http://schemas.microsoft.com/office/powerpoint/2010/main" val="11975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lt-LT" dirty="0"/>
              <a:t>Sausio 13-ąjai atminti</a:t>
            </a:r>
            <a:br>
              <a:rPr lang="lt-LT" dirty="0"/>
            </a:br>
            <a:r>
              <a:rPr lang="lt-LT" dirty="0"/>
              <a:t>Žvakutės</a:t>
            </a:r>
          </a:p>
        </p:txBody>
      </p:sp>
      <p:sp>
        <p:nvSpPr>
          <p:cNvPr id="3" name="Antrinis pavadinimas 2"/>
          <p:cNvSpPr>
            <a:spLocks noGrp="1"/>
          </p:cNvSpPr>
          <p:nvPr>
            <p:ph type="subTitle" idx="1"/>
          </p:nvPr>
        </p:nvSpPr>
        <p:spPr/>
        <p:txBody>
          <a:bodyPr/>
          <a:lstStyle/>
          <a:p>
            <a:r>
              <a:rPr lang="lt-LT" dirty="0"/>
              <a:t>01-07</a:t>
            </a:r>
          </a:p>
        </p:txBody>
      </p:sp>
    </p:spTree>
    <p:extLst>
      <p:ext uri="{BB962C8B-B14F-4D97-AF65-F5344CB8AC3E}">
        <p14:creationId xmlns:p14="http://schemas.microsoft.com/office/powerpoint/2010/main" val="123643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EA3E-1063-44C6-B1F8-2A8739E6E44A}"/>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AAFFE092-2FA8-41B9-B49C-874EFEFE24E4}"/>
              </a:ext>
            </a:extLst>
          </p:cNvPr>
          <p:cNvSpPr>
            <a:spLocks noGrp="1"/>
          </p:cNvSpPr>
          <p:nvPr>
            <p:ph idx="1"/>
          </p:nvPr>
        </p:nvSpPr>
        <p:spPr/>
        <p:txBody>
          <a:bodyPr/>
          <a:lstStyle/>
          <a:p>
            <a:pPr marL="0" indent="0" algn="ctr">
              <a:buNone/>
            </a:pPr>
            <a:r>
              <a:rPr lang="lt-LT" dirty="0"/>
              <a:t>Šie metai jau 30-ieji kai esame laisvi, kai laisvai galime reikšti norus ir mintis. Kviečiu atminimui žmonių, kurie mums iškovojo laisvę, uždegti trispalvės vėliavos spalvų žvakutes</a:t>
            </a:r>
          </a:p>
        </p:txBody>
      </p:sp>
    </p:spTree>
    <p:extLst>
      <p:ext uri="{BB962C8B-B14F-4D97-AF65-F5344CB8AC3E}">
        <p14:creationId xmlns:p14="http://schemas.microsoft.com/office/powerpoint/2010/main" val="408246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Reikalingos priemonės</a:t>
            </a:r>
          </a:p>
        </p:txBody>
      </p:sp>
      <p:sp>
        <p:nvSpPr>
          <p:cNvPr id="3" name="Turinio vietos rezervavimo ženklas 2"/>
          <p:cNvSpPr>
            <a:spLocks noGrp="1"/>
          </p:cNvSpPr>
          <p:nvPr>
            <p:ph idx="1"/>
          </p:nvPr>
        </p:nvSpPr>
        <p:spPr>
          <a:xfrm>
            <a:off x="0" y="1429670"/>
            <a:ext cx="8363272" cy="4713387"/>
          </a:xfrm>
        </p:spPr>
        <p:txBody>
          <a:bodyPr/>
          <a:lstStyle/>
          <a:p>
            <a:pPr algn="ctr"/>
            <a:r>
              <a:rPr lang="lt-LT" dirty="0"/>
              <a:t>Piešimo sąsiuvinio lapas;</a:t>
            </a:r>
          </a:p>
          <a:p>
            <a:pPr algn="ctr"/>
            <a:r>
              <a:rPr lang="lt-LT" dirty="0"/>
              <a:t>Plonesnis baltas lapas (tinka spausdinimo, bet gali būti ir piešimo) Iš jo formuosime žvakutes, </a:t>
            </a:r>
            <a:r>
              <a:rPr lang="lt-LT" b="1" u="sng" dirty="0"/>
              <a:t>bet jeigu turite tualetinio popieriaus tris vamzdelius irgi tinka.</a:t>
            </a:r>
          </a:p>
          <a:p>
            <a:pPr algn="ctr"/>
            <a:r>
              <a:rPr lang="lt-LT" dirty="0"/>
              <a:t>Guašas –geltona, žalia, raudona spalvos.</a:t>
            </a:r>
          </a:p>
          <a:p>
            <a:pPr algn="ctr"/>
            <a:r>
              <a:rPr lang="lt-LT" dirty="0"/>
              <a:t>Vandeniniai dažai – juoda spalva.</a:t>
            </a:r>
          </a:p>
        </p:txBody>
      </p:sp>
    </p:spTree>
    <p:extLst>
      <p:ext uri="{BB962C8B-B14F-4D97-AF65-F5344CB8AC3E}">
        <p14:creationId xmlns:p14="http://schemas.microsoft.com/office/powerpoint/2010/main" val="384244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9" name="Content Placeholder 8" descr="A close - up of a hand holding a piece of paper&#10;&#10;Description automatically generated with medium confidence">
            <a:extLst>
              <a:ext uri="{FF2B5EF4-FFF2-40B4-BE49-F238E27FC236}">
                <a16:creationId xmlns:a16="http://schemas.microsoft.com/office/drawing/2014/main" id="{4F755F1B-0A40-4D43-BC21-5E12710A31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848026" y="398498"/>
            <a:ext cx="3187985" cy="2390989"/>
          </a:xfrm>
        </p:spPr>
      </p:pic>
      <p:sp>
        <p:nvSpPr>
          <p:cNvPr id="4" name="Stačiakampis 3"/>
          <p:cNvSpPr/>
          <p:nvPr/>
        </p:nvSpPr>
        <p:spPr>
          <a:xfrm>
            <a:off x="683568" y="3638065"/>
            <a:ext cx="576064" cy="294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1.</a:t>
            </a:r>
          </a:p>
        </p:txBody>
      </p:sp>
      <p:sp>
        <p:nvSpPr>
          <p:cNvPr id="6" name="Stačiakampis 5"/>
          <p:cNvSpPr/>
          <p:nvPr/>
        </p:nvSpPr>
        <p:spPr>
          <a:xfrm>
            <a:off x="596837" y="274639"/>
            <a:ext cx="3327092" cy="63087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t-LT" sz="3600" dirty="0"/>
              <a:t>1. Pirmiausia, vaikai, nusispalviname visą piešimo lapą juodai vandeniniais dažais, jūs jau mokate. </a:t>
            </a:r>
          </a:p>
        </p:txBody>
      </p:sp>
      <p:sp>
        <p:nvSpPr>
          <p:cNvPr id="7" name="Stačiakampis 6"/>
          <p:cNvSpPr/>
          <p:nvPr/>
        </p:nvSpPr>
        <p:spPr>
          <a:xfrm>
            <a:off x="4063566" y="3429000"/>
            <a:ext cx="4756906" cy="31543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t-LT" dirty="0"/>
              <a:t>2</a:t>
            </a:r>
            <a:r>
              <a:rPr lang="lt-LT" sz="2400" dirty="0"/>
              <a:t>. Iš balto plonesnio lapo išsikirpkite tris kvadratėlius (išmatavimai gali būti 13X13cm), ir nuspalvinate vieną lapelį ir tik vieną jo pusę raudona spalva, kitą lapelį geltona spalva ir trečiąjį lapelį žalia spalva. Primenu, tik vieną jo pusę. Naudojame guašą. </a:t>
            </a:r>
            <a:r>
              <a:rPr lang="lt-LT" sz="2400" b="1" dirty="0"/>
              <a:t>Jeigu turite tualetinio popieriaus vamzdelius, tai juos spalvinkite.</a:t>
            </a:r>
            <a:endParaRPr lang="lt-LT" b="1" dirty="0"/>
          </a:p>
        </p:txBody>
      </p:sp>
    </p:spTree>
    <p:extLst>
      <p:ext uri="{BB962C8B-B14F-4D97-AF65-F5344CB8AC3E}">
        <p14:creationId xmlns:p14="http://schemas.microsoft.com/office/powerpoint/2010/main" val="278743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11" name="Content Placeholder 10" descr="A picture containing indoor, person, accessory&#10;&#10;Description automatically generated">
            <a:extLst>
              <a:ext uri="{FF2B5EF4-FFF2-40B4-BE49-F238E27FC236}">
                <a16:creationId xmlns:a16="http://schemas.microsoft.com/office/drawing/2014/main" id="{9F4788EE-93C2-4A53-B73F-FB79E7D0A7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05063" y="606744"/>
            <a:ext cx="4283075" cy="3212306"/>
          </a:xfrm>
        </p:spPr>
      </p:pic>
      <p:sp>
        <p:nvSpPr>
          <p:cNvPr id="8" name="Stačiakampis 7"/>
          <p:cNvSpPr/>
          <p:nvPr/>
        </p:nvSpPr>
        <p:spPr>
          <a:xfrm>
            <a:off x="172614" y="4509120"/>
            <a:ext cx="3327723" cy="2107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t-LT" dirty="0"/>
              <a:t>3. </a:t>
            </a:r>
            <a:r>
              <a:rPr lang="lt-LT" sz="2400" dirty="0"/>
              <a:t>Kai išdžius nuspalvinti lapeliai, sulenkite vamzdeliu ir kraštelius suklijuokite. Gerojoje pusėje turi matytis spalva</a:t>
            </a:r>
          </a:p>
        </p:txBody>
      </p:sp>
      <p:sp>
        <p:nvSpPr>
          <p:cNvPr id="9" name="Stačiakampis 8"/>
          <p:cNvSpPr/>
          <p:nvPr/>
        </p:nvSpPr>
        <p:spPr>
          <a:xfrm>
            <a:off x="4067944" y="4509120"/>
            <a:ext cx="4579479" cy="2107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t-LT" dirty="0"/>
              <a:t>4</a:t>
            </a:r>
            <a:r>
              <a:rPr lang="lt-LT" sz="2800" dirty="0"/>
              <a:t>. Priklijuojame  prie juodo lapo žvakutes pagal spalvų eiliškumą</a:t>
            </a:r>
          </a:p>
        </p:txBody>
      </p:sp>
      <p:pic>
        <p:nvPicPr>
          <p:cNvPr id="15" name="Picture 14" descr="A picture containing text, orange, stationary, different&#10;&#10;Description automatically generated">
            <a:extLst>
              <a:ext uri="{FF2B5EF4-FFF2-40B4-BE49-F238E27FC236}">
                <a16:creationId xmlns:a16="http://schemas.microsoft.com/office/drawing/2014/main" id="{164185E0-5CA2-42E7-9A94-E53E31AEC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337" y="132726"/>
            <a:ext cx="5330692" cy="3998019"/>
          </a:xfrm>
          <a:prstGeom prst="rect">
            <a:avLst/>
          </a:prstGeom>
        </p:spPr>
      </p:pic>
    </p:spTree>
    <p:extLst>
      <p:ext uri="{BB962C8B-B14F-4D97-AF65-F5344CB8AC3E}">
        <p14:creationId xmlns:p14="http://schemas.microsoft.com/office/powerpoint/2010/main" val="37778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11" name="Content Placeholder 10" descr="A picture containing orange, colorful, arranged, several&#10;&#10;Description automatically generated">
            <a:extLst>
              <a:ext uri="{FF2B5EF4-FFF2-40B4-BE49-F238E27FC236}">
                <a16:creationId xmlns:a16="http://schemas.microsoft.com/office/drawing/2014/main" id="{E7429D0F-6F3E-48EE-A556-901DE26143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69056"/>
            <a:ext cx="3596217" cy="2697163"/>
          </a:xfrm>
        </p:spPr>
      </p:pic>
      <p:sp>
        <p:nvSpPr>
          <p:cNvPr id="7" name="Stačiakampis 6"/>
          <p:cNvSpPr/>
          <p:nvPr/>
        </p:nvSpPr>
        <p:spPr>
          <a:xfrm>
            <a:off x="179512" y="2971801"/>
            <a:ext cx="3596216" cy="37695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t-LT" sz="3200" dirty="0"/>
              <a:t>5. Virš žvakučių nupiešiame liepsneles. Naudojame geltoną, raudoną ar oranžinę spalvas (tinka guašas arba kreidelės)</a:t>
            </a:r>
          </a:p>
        </p:txBody>
      </p:sp>
      <p:sp>
        <p:nvSpPr>
          <p:cNvPr id="8" name="Stačiakampis 7"/>
          <p:cNvSpPr/>
          <p:nvPr/>
        </p:nvSpPr>
        <p:spPr>
          <a:xfrm>
            <a:off x="4572000" y="3610670"/>
            <a:ext cx="4416551" cy="31629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t-LT" dirty="0"/>
              <a:t>6</a:t>
            </a:r>
            <a:r>
              <a:rPr lang="lt-LT" sz="3200" dirty="0"/>
              <a:t>. Pabaigai, taškymo būdu, naudodami baltą guašo spalvą, padarome sniegą.</a:t>
            </a:r>
          </a:p>
        </p:txBody>
      </p:sp>
      <p:pic>
        <p:nvPicPr>
          <p:cNvPr id="13" name="Picture 12">
            <a:extLst>
              <a:ext uri="{FF2B5EF4-FFF2-40B4-BE49-F238E27FC236}">
                <a16:creationId xmlns:a16="http://schemas.microsoft.com/office/drawing/2014/main" id="{A2323D18-67F5-4FA0-9654-3397B178D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151" y="69056"/>
            <a:ext cx="4448043" cy="3336032"/>
          </a:xfrm>
          <a:prstGeom prst="rect">
            <a:avLst/>
          </a:prstGeom>
        </p:spPr>
      </p:pic>
    </p:spTree>
    <p:extLst>
      <p:ext uri="{BB962C8B-B14F-4D97-AF65-F5344CB8AC3E}">
        <p14:creationId xmlns:p14="http://schemas.microsoft.com/office/powerpoint/2010/main" val="240433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2FA6-C068-49DE-8954-1709437BB293}"/>
              </a:ext>
            </a:extLst>
          </p:cNvPr>
          <p:cNvSpPr>
            <a:spLocks noGrp="1"/>
          </p:cNvSpPr>
          <p:nvPr>
            <p:ph type="title"/>
          </p:nvPr>
        </p:nvSpPr>
        <p:spPr>
          <a:xfrm>
            <a:off x="395536" y="274637"/>
            <a:ext cx="8291264" cy="2447633"/>
          </a:xfrm>
        </p:spPr>
        <p:txBody>
          <a:bodyPr>
            <a:noAutofit/>
          </a:bodyPr>
          <a:lstStyle/>
          <a:p>
            <a:r>
              <a:rPr lang="lt-LT" sz="2800" dirty="0"/>
              <a:t>Primenu, kaip taškome: laikome du šepetėlius sukryžiavę, dešinėje rankoje laikomas šepetėlis pavilgytas baltos spalvos guaše ir juo stuksename į kairėje rankoje laikomą šepetelį virš piešinio.</a:t>
            </a:r>
          </a:p>
        </p:txBody>
      </p:sp>
      <p:pic>
        <p:nvPicPr>
          <p:cNvPr id="5" name="Content Placeholder 4" descr="A picture containing indoor, pencil, colorful&#10;&#10;Description automatically generated">
            <a:extLst>
              <a:ext uri="{FF2B5EF4-FFF2-40B4-BE49-F238E27FC236}">
                <a16:creationId xmlns:a16="http://schemas.microsoft.com/office/drawing/2014/main" id="{C3873352-A931-4650-9406-947A197BE0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2722271"/>
            <a:ext cx="3875802" cy="3827355"/>
          </a:xfrm>
        </p:spPr>
      </p:pic>
    </p:spTree>
    <p:extLst>
      <p:ext uri="{BB962C8B-B14F-4D97-AF65-F5344CB8AC3E}">
        <p14:creationId xmlns:p14="http://schemas.microsoft.com/office/powerpoint/2010/main" val="58130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4985-3161-483F-AC48-79F4B91B383D}"/>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1F5ACF0D-C3DE-416C-827C-1E6202C8A963}"/>
              </a:ext>
            </a:extLst>
          </p:cNvPr>
          <p:cNvSpPr>
            <a:spLocks noGrp="1"/>
          </p:cNvSpPr>
          <p:nvPr>
            <p:ph idx="1"/>
          </p:nvPr>
        </p:nvSpPr>
        <p:spPr/>
        <p:txBody>
          <a:bodyPr/>
          <a:lstStyle/>
          <a:p>
            <a:r>
              <a:rPr lang="lt-LT"/>
              <a:t>Darbelių lauksiu iki sausio 12 d.</a:t>
            </a:r>
          </a:p>
        </p:txBody>
      </p:sp>
    </p:spTree>
    <p:extLst>
      <p:ext uri="{BB962C8B-B14F-4D97-AF65-F5344CB8AC3E}">
        <p14:creationId xmlns:p14="http://schemas.microsoft.com/office/powerpoint/2010/main" val="3072726333"/>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261</Words>
  <Application>Microsoft Office PowerPoint</Application>
  <PresentationFormat>On-screen Show (4:3)</PresentationFormat>
  <Paragraphs>17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tema</vt:lpstr>
      <vt:lpstr>Sausio 13-ąjai atminti Žvakutės</vt:lpstr>
      <vt:lpstr>PowerPoint Presentation</vt:lpstr>
      <vt:lpstr>Reikalingos priemonės</vt:lpstr>
      <vt:lpstr>PowerPoint Presentation</vt:lpstr>
      <vt:lpstr>PowerPoint Presentation</vt:lpstr>
      <vt:lpstr>PowerPoint Presentation</vt:lpstr>
      <vt:lpstr>Primenu, kaip taškome: laikome du šepetėlius sukryžiavę, dešinėje rankoje laikomas šepetėlis pavilgytas baltos spalvos guaše ir juo stuksename į kairėje rankoje laikomą šepetelį virš piešinio.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Velykinis zuikutis</dc:title>
  <dc:creator>Meteoras</dc:creator>
  <cp:lastModifiedBy>Loreta Ribinskaitė</cp:lastModifiedBy>
  <cp:revision>49</cp:revision>
  <dcterms:created xsi:type="dcterms:W3CDTF">2020-04-09T13:12:14Z</dcterms:created>
  <dcterms:modified xsi:type="dcterms:W3CDTF">2021-01-06T22:03:11Z</dcterms:modified>
</cp:coreProperties>
</file>