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2021-02-04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0560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2021-02-04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489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2021-02-04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0241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2021-02-04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8323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2021-02-04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175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2021-02-04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2613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2021-02-04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3152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2021-02-04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70226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2021-02-04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7597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2021-02-04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3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E1D70-8691-4697-B5CD-F0BD79563865}" type="datetimeFigureOut">
              <a:rPr lang="lt-LT" smtClean="0"/>
              <a:t>2021-02-04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9186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E1D70-8691-4697-B5CD-F0BD79563865}" type="datetimeFigureOut">
              <a:rPr lang="lt-LT" smtClean="0"/>
              <a:t>2021-02-04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4AF67-DF4F-40D4-B55C-C46B034217B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975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2196852" y="1219200"/>
            <a:ext cx="4750296" cy="602903"/>
          </a:xfrm>
        </p:spPr>
        <p:txBody>
          <a:bodyPr>
            <a:normAutofit fontScale="90000"/>
          </a:bodyPr>
          <a:lstStyle/>
          <a:p>
            <a:r>
              <a:rPr lang="lt-LT"/>
              <a:t>Jūra </a:t>
            </a:r>
            <a:r>
              <a:rPr lang="lt-LT" dirty="0"/>
              <a:t>ir druska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7272808" cy="2569840"/>
          </a:xfrm>
        </p:spPr>
        <p:txBody>
          <a:bodyPr/>
          <a:lstStyle/>
          <a:p>
            <a:r>
              <a:rPr lang="lt-LT"/>
              <a:t>Gimė vandenyje, bet vandens bijo, kas?</a:t>
            </a:r>
            <a:endParaRPr lang="lt-LT" dirty="0"/>
          </a:p>
          <a:p>
            <a:endParaRPr lang="lt-LT" dirty="0"/>
          </a:p>
          <a:p>
            <a:endParaRPr lang="lt-LT" dirty="0"/>
          </a:p>
          <a:p>
            <a:r>
              <a:rPr lang="en-US" dirty="0"/>
              <a:t>A</a:t>
            </a:r>
            <a:r>
              <a:rPr lang="lt-LT" dirty="0"/>
              <a:t>tsiųsti iki vasario 9d.</a:t>
            </a:r>
          </a:p>
        </p:txBody>
      </p:sp>
    </p:spTree>
    <p:extLst>
      <p:ext uri="{BB962C8B-B14F-4D97-AF65-F5344CB8AC3E}">
        <p14:creationId xmlns:p14="http://schemas.microsoft.com/office/powerpoint/2010/main" val="123643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74CCC-4892-4F8C-BB6D-64B79E494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Reikalingos priemonės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88494-A404-4823-9560-9B4680310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/>
          </a:p>
          <a:p>
            <a:r>
              <a:rPr lang="lt-LT" dirty="0"/>
              <a:t>Vandeniniai dažai;</a:t>
            </a:r>
          </a:p>
          <a:p>
            <a:r>
              <a:rPr lang="lt-LT" dirty="0"/>
              <a:t>Guašas;</a:t>
            </a:r>
          </a:p>
          <a:p>
            <a:r>
              <a:rPr lang="lt-LT" dirty="0"/>
              <a:t>Valgomoji druska;</a:t>
            </a:r>
          </a:p>
        </p:txBody>
      </p:sp>
    </p:spTree>
    <p:extLst>
      <p:ext uri="{BB962C8B-B14F-4D97-AF65-F5344CB8AC3E}">
        <p14:creationId xmlns:p14="http://schemas.microsoft.com/office/powerpoint/2010/main" val="200937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067944" y="259442"/>
            <a:ext cx="4618856" cy="1158196"/>
          </a:xfrm>
        </p:spPr>
        <p:txBody>
          <a:bodyPr>
            <a:normAutofit/>
          </a:bodyPr>
          <a:lstStyle/>
          <a:p>
            <a:r>
              <a:rPr lang="lt-LT" dirty="0"/>
              <a:t>Žuvytės ir medūza</a:t>
            </a:r>
          </a:p>
        </p:txBody>
      </p:sp>
      <p:sp>
        <p:nvSpPr>
          <p:cNvPr id="5" name="Stačiakampis 4"/>
          <p:cNvSpPr/>
          <p:nvPr/>
        </p:nvSpPr>
        <p:spPr>
          <a:xfrm>
            <a:off x="4355976" y="3501008"/>
            <a:ext cx="648072" cy="284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/>
              <a:t>2.</a:t>
            </a:r>
          </a:p>
        </p:txBody>
      </p:sp>
      <p:sp>
        <p:nvSpPr>
          <p:cNvPr id="6" name="Stačiakampis 5"/>
          <p:cNvSpPr/>
          <p:nvPr/>
        </p:nvSpPr>
        <p:spPr>
          <a:xfrm>
            <a:off x="216024" y="2474050"/>
            <a:ext cx="3120008" cy="33843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400" dirty="0"/>
              <a:t> Nuspalvinti delniuką norima guašo spalva (galima ir kiekvieną pirštą skirtinga spalva) ir uždėti ant piešimo lapo. Pripiešti trūkstamas dalis.</a:t>
            </a:r>
          </a:p>
        </p:txBody>
      </p:sp>
      <p:pic>
        <p:nvPicPr>
          <p:cNvPr id="8" name="Content Placeholder 7" descr="A picture containing text&#10;&#10;Description automatically generated">
            <a:extLst>
              <a:ext uri="{FF2B5EF4-FFF2-40B4-BE49-F238E27FC236}">
                <a16:creationId xmlns:a16="http://schemas.microsoft.com/office/drawing/2014/main" id="{9267DCE0-80B2-4EC3-B7A5-9E025013E4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372" y="1628800"/>
            <a:ext cx="5695628" cy="5074877"/>
          </a:xfrm>
        </p:spPr>
      </p:pic>
    </p:spTree>
    <p:extLst>
      <p:ext uri="{BB962C8B-B14F-4D97-AF65-F5344CB8AC3E}">
        <p14:creationId xmlns:p14="http://schemas.microsoft.com/office/powerpoint/2010/main" val="278743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Krabas</a:t>
            </a:r>
          </a:p>
        </p:txBody>
      </p:sp>
      <p:sp>
        <p:nvSpPr>
          <p:cNvPr id="8" name="Stačiakampis 7"/>
          <p:cNvSpPr/>
          <p:nvPr/>
        </p:nvSpPr>
        <p:spPr>
          <a:xfrm>
            <a:off x="139445" y="2996952"/>
            <a:ext cx="3338700" cy="23628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800" dirty="0"/>
              <a:t>Norintys gali piešti </a:t>
            </a:r>
          </a:p>
          <a:p>
            <a:pPr algn="ctr"/>
            <a:r>
              <a:rPr lang="lt-LT" sz="2800" dirty="0"/>
              <a:t>ir /arba krabą. Dviejų atskirai delniukus taip prispausti ant lapo, kad nykščiai viršuje persipintų.</a:t>
            </a:r>
          </a:p>
        </p:txBody>
      </p:sp>
      <p:pic>
        <p:nvPicPr>
          <p:cNvPr id="6" name="Content Placeholder 5" descr="A picture containing text, stationary, envelope, businesscard&#10;&#10;Description automatically generated">
            <a:extLst>
              <a:ext uri="{FF2B5EF4-FFF2-40B4-BE49-F238E27FC236}">
                <a16:creationId xmlns:a16="http://schemas.microsoft.com/office/drawing/2014/main" id="{8A743274-AD03-428E-B0C7-A4A98F1D71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494" y="2077194"/>
            <a:ext cx="5526410" cy="4041188"/>
          </a:xfrm>
        </p:spPr>
      </p:pic>
    </p:spTree>
    <p:extLst>
      <p:ext uri="{BB962C8B-B14F-4D97-AF65-F5344CB8AC3E}">
        <p14:creationId xmlns:p14="http://schemas.microsoft.com/office/powerpoint/2010/main" val="37778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9BF2C-3707-41B9-BE5C-AAEFFC223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6771C-A327-4B17-97D2-9BF9F00FE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Likusį foną nuspalvinti su vandeniniais dažais (naudoti daug vandens) ir nespėjus išdžiūti papilkite truputuką </a:t>
            </a:r>
            <a:r>
              <a:rPr lang="lt-LT" dirty="0">
                <a:solidFill>
                  <a:srgbClr val="FF0000"/>
                </a:solidFill>
              </a:rPr>
              <a:t>druskos</a:t>
            </a:r>
            <a:r>
              <a:rPr lang="lt-LT" dirty="0"/>
              <a:t> (matysite, kaip gražiai druska sugeria vandenį, taip išgaunamas vandenyno natūralumas).</a:t>
            </a:r>
          </a:p>
        </p:txBody>
      </p:sp>
    </p:spTree>
    <p:extLst>
      <p:ext uri="{BB962C8B-B14F-4D97-AF65-F5344CB8AC3E}">
        <p14:creationId xmlns:p14="http://schemas.microsoft.com/office/powerpoint/2010/main" val="2785531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110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tema</vt:lpstr>
      <vt:lpstr>Jūra ir druska</vt:lpstr>
      <vt:lpstr>Reikalingos priemonės</vt:lpstr>
      <vt:lpstr>Žuvytės ir medūza</vt:lpstr>
      <vt:lpstr>Krabas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Velykinis zuikutis</dc:title>
  <dc:creator>Meteoras</dc:creator>
  <cp:lastModifiedBy>Loreta Ribinskaitė</cp:lastModifiedBy>
  <cp:revision>75</cp:revision>
  <dcterms:created xsi:type="dcterms:W3CDTF">2020-04-09T13:12:14Z</dcterms:created>
  <dcterms:modified xsi:type="dcterms:W3CDTF">2021-02-04T13:36:28Z</dcterms:modified>
</cp:coreProperties>
</file>