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68CE-1F38-452D-B5D7-20C21A91FBF6}" type="datetimeFigureOut">
              <a:rPr lang="lt-LT" smtClean="0"/>
              <a:t>2021-01-31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192B-9D90-4FBD-A8BF-3D8CC2428D63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6" name="Picture 4" descr="This Is London - 4K Timelapse/Hyperlapse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40" y="0"/>
            <a:ext cx="91683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6937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Go sightseeing </a:t>
            </a:r>
            <a:r>
              <a:rPr lang="lt-LT" dirty="0"/>
              <a:t> |ˈ</a:t>
            </a:r>
            <a:r>
              <a:rPr lang="lt-LT" dirty="0" err="1"/>
              <a:t>saɪtsiːɪŋ</a:t>
            </a:r>
            <a:r>
              <a:rPr lang="lt-LT" dirty="0"/>
              <a:t>| </a:t>
            </a:r>
            <a:r>
              <a:rPr lang="en-US" dirty="0" smtClean="0"/>
              <a:t>- </a:t>
            </a:r>
            <a:r>
              <a:rPr lang="en-US" dirty="0" err="1" smtClean="0"/>
              <a:t>eiti</a:t>
            </a:r>
            <a:r>
              <a:rPr lang="en-US" dirty="0" smtClean="0"/>
              <a:t> </a:t>
            </a:r>
            <a:r>
              <a:rPr lang="lt-LT" dirty="0" smtClean="0"/>
              <a:t>įžymybių </a:t>
            </a:r>
            <a:r>
              <a:rPr lang="lt-LT" dirty="0" err="1" smtClean="0"/>
              <a:t>apžiūrė</a:t>
            </a:r>
            <a:r>
              <a:rPr lang="en-US" dirty="0" err="1" smtClean="0"/>
              <a:t>ti</a:t>
            </a:r>
            <a:r>
              <a:rPr lang="en-US" dirty="0" smtClean="0"/>
              <a:t>, </a:t>
            </a:r>
            <a:endParaRPr lang="lt-LT" dirty="0" smtClean="0"/>
          </a:p>
          <a:p>
            <a:pPr>
              <a:buNone/>
            </a:pPr>
            <a:r>
              <a:rPr lang="ru-RU" dirty="0" smtClean="0"/>
              <a:t>осматривать достопримечательности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Wheel </a:t>
            </a:r>
            <a:r>
              <a:rPr lang="lt-LT" dirty="0"/>
              <a:t> |</a:t>
            </a:r>
            <a:r>
              <a:rPr lang="lt-LT" dirty="0" err="1"/>
              <a:t>wiːl</a:t>
            </a:r>
            <a:r>
              <a:rPr lang="lt-LT" dirty="0" smtClean="0"/>
              <a:t>|</a:t>
            </a:r>
            <a:r>
              <a:rPr lang="en-US" dirty="0" smtClean="0"/>
              <a:t>- </a:t>
            </a:r>
            <a:r>
              <a:rPr lang="lt-LT" dirty="0" smtClean="0"/>
              <a:t> </a:t>
            </a:r>
            <a:r>
              <a:rPr lang="en-US" dirty="0" err="1" smtClean="0"/>
              <a:t>ratas</a:t>
            </a:r>
            <a:r>
              <a:rPr lang="ru-RU" dirty="0"/>
              <a:t> </a:t>
            </a:r>
            <a:r>
              <a:rPr lang="en-US" dirty="0" smtClean="0"/>
              <a:t>, </a:t>
            </a:r>
            <a:r>
              <a:rPr lang="ru-RU" dirty="0" smtClean="0"/>
              <a:t>колесо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Near here </a:t>
            </a:r>
            <a:r>
              <a:rPr lang="en-US" dirty="0" smtClean="0"/>
              <a:t>- </a:t>
            </a:r>
            <a:r>
              <a:rPr lang="it-IT" dirty="0" smtClean="0"/>
              <a:t>netoli </a:t>
            </a:r>
            <a:r>
              <a:rPr lang="it-IT" dirty="0"/>
              <a:t>nuo </a:t>
            </a:r>
            <a:r>
              <a:rPr lang="it-IT" dirty="0" smtClean="0"/>
              <a:t>čia,</a:t>
            </a:r>
            <a:r>
              <a:rPr lang="ru-RU" dirty="0" smtClean="0"/>
              <a:t> </a:t>
            </a:r>
            <a:r>
              <a:rPr lang="ru-RU" dirty="0"/>
              <a:t>недалеко </a:t>
            </a:r>
            <a:r>
              <a:rPr lang="ru-RU" dirty="0" smtClean="0"/>
              <a:t>отсюда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Over </a:t>
            </a:r>
            <a:r>
              <a:rPr lang="lt-LT" dirty="0" smtClean="0"/>
              <a:t>|</a:t>
            </a:r>
            <a:r>
              <a:rPr lang="lt-LT" dirty="0"/>
              <a:t>ˈ</a:t>
            </a:r>
            <a:r>
              <a:rPr lang="lt-LT" dirty="0" err="1" smtClean="0"/>
              <a:t>əʊvə</a:t>
            </a:r>
            <a:r>
              <a:rPr lang="lt-LT" dirty="0" smtClean="0"/>
              <a:t>|</a:t>
            </a:r>
            <a:r>
              <a:rPr lang="en-US" dirty="0" smtClean="0"/>
              <a:t>-  </a:t>
            </a:r>
            <a:r>
              <a:rPr lang="lt-LT" dirty="0" smtClean="0"/>
              <a:t>virš</a:t>
            </a:r>
            <a:r>
              <a:rPr lang="en-US" dirty="0" smtClean="0"/>
              <a:t>, </a:t>
            </a:r>
            <a:r>
              <a:rPr lang="ru-RU" dirty="0" smtClean="0"/>
              <a:t>над</a:t>
            </a:r>
            <a:r>
              <a:rPr lang="ru-RU" dirty="0"/>
              <a:t> </a:t>
            </a:r>
            <a:endParaRPr lang="en-US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Complete the sentences. Write the missing words: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chemeClr val="tx2"/>
                </a:solidFill>
              </a:rPr>
              <a:t>places, castle, Houses of </a:t>
            </a:r>
            <a:r>
              <a:rPr lang="en-US" sz="2800" i="1" dirty="0" err="1" smtClean="0">
                <a:solidFill>
                  <a:schemeClr val="tx2"/>
                </a:solidFill>
              </a:rPr>
              <a:t>Parlament</a:t>
            </a:r>
            <a:r>
              <a:rPr lang="en-US" sz="2800" i="1" dirty="0" smtClean="0">
                <a:solidFill>
                  <a:schemeClr val="tx2"/>
                </a:solidFill>
              </a:rPr>
              <a:t>, bell, toy shop, wheel, monument, Buckingham palace, bridges,  department stor</a:t>
            </a:r>
            <a:r>
              <a:rPr lang="en-US" sz="2800" dirty="0" smtClean="0"/>
              <a:t>e </a:t>
            </a:r>
            <a:endParaRPr lang="lt-L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800" dirty="0" smtClean="0"/>
              <a:t>1) Harrods is a big ……</a:t>
            </a:r>
          </a:p>
          <a:p>
            <a:pPr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Hamleys</a:t>
            </a:r>
            <a:r>
              <a:rPr lang="en-US" sz="2800" dirty="0" smtClean="0"/>
              <a:t> is a ….</a:t>
            </a:r>
          </a:p>
          <a:p>
            <a:pPr>
              <a:buNone/>
            </a:pPr>
            <a:r>
              <a:rPr lang="en-US" sz="2800" dirty="0" smtClean="0"/>
              <a:t>3) The Quinn lives in …</a:t>
            </a:r>
          </a:p>
          <a:p>
            <a:pPr>
              <a:buNone/>
            </a:pPr>
            <a:r>
              <a:rPr lang="en-US" sz="2800" dirty="0" smtClean="0"/>
              <a:t>4)Nelson’s column is a famous …. </a:t>
            </a:r>
          </a:p>
          <a:p>
            <a:pPr>
              <a:buNone/>
            </a:pPr>
            <a:r>
              <a:rPr lang="en-US" sz="2800" dirty="0" smtClean="0"/>
              <a:t>5) London eye is big…. </a:t>
            </a:r>
          </a:p>
          <a:p>
            <a:pPr>
              <a:buNone/>
            </a:pPr>
            <a:r>
              <a:rPr lang="en-US" sz="2800" dirty="0" smtClean="0"/>
              <a:t>6) Big Ben is the name of the ….. inside the tower.</a:t>
            </a:r>
          </a:p>
          <a:p>
            <a:pPr>
              <a:buNone/>
            </a:pPr>
            <a:r>
              <a:rPr lang="en-US" sz="2800" dirty="0" smtClean="0"/>
              <a:t>7) The Prime minister and the government work in the ……..</a:t>
            </a:r>
          </a:p>
          <a:p>
            <a:pPr>
              <a:buNone/>
            </a:pPr>
            <a:r>
              <a:rPr lang="en-US" sz="2800" dirty="0" smtClean="0"/>
              <a:t>8) There are a lot of …….. over  the River Thames.</a:t>
            </a:r>
          </a:p>
          <a:p>
            <a:pPr>
              <a:buNone/>
            </a:pPr>
            <a:r>
              <a:rPr lang="en-US" sz="2800" dirty="0" smtClean="0"/>
              <a:t>9) You can see interesting………. from a boat. </a:t>
            </a:r>
          </a:p>
          <a:p>
            <a:pPr>
              <a:buNone/>
            </a:pPr>
            <a:r>
              <a:rPr lang="en-US" sz="2800" dirty="0" smtClean="0"/>
              <a:t>10) The Tower of London is a ….</a:t>
            </a:r>
          </a:p>
          <a:p>
            <a:pPr>
              <a:buNone/>
            </a:pPr>
            <a:endParaRPr lang="en-US" sz="2800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Complete the sentences. Write the missing words: places, castle, Houses of Parlament, bell, toy shop, wheel, monument, Buckingham palace, bridges,  department store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2021-01-31T16:34:27Z</dcterms:created>
  <dcterms:modified xsi:type="dcterms:W3CDTF">2021-01-31T17:25:14Z</dcterms:modified>
</cp:coreProperties>
</file>