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2" r:id="rId4"/>
    <p:sldId id="263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0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EFBB2-B8F2-43D0-B61E-7FA0115CE3D8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CB4E8-0469-45DA-A2CA-97ED86437F8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19781-DC52-4989-A348-9DD94461C8D4}" type="slidenum">
              <a:rPr lang="lt-LT" smtClean="0"/>
              <a:pPr/>
              <a:t>11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90C0C-C79E-4C8A-84CE-09B11A85F016}" type="datetimeFigureOut">
              <a:rPr lang="lt-LT" smtClean="0"/>
              <a:pPr/>
              <a:t>2021-02-14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D8CA-9C22-4C50-80D6-5FD0BCE2CEC6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098" name="AutoShape 2" descr="ÐÐ°ÑÑÐ¸Ð½ÐºÐ¸ Ð¿Ð¾ Ð·Ð°Ð¿ÑÐ¾ÑÑ story about st valentine for kids learning engl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4100" name="Picture 4" descr="ÐÐ°ÑÑÐ¸Ð½ÐºÐ¸ Ð¿Ð¾ Ð·Ð°Ð¿ÑÐ¾ÑÑ story about st valentine for kids learning engl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817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0"/>
            <a:ext cx="4644008" cy="685800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lt-LT" b="1" dirty="0" smtClean="0"/>
              <a:t>Valentine</a:t>
            </a:r>
            <a:r>
              <a:rPr lang="en-US" b="1" dirty="0" smtClean="0"/>
              <a:t> is killed on the 14 of February.</a:t>
            </a:r>
            <a:r>
              <a:rPr lang="lt-LT" b="1" dirty="0"/>
              <a:t> </a:t>
            </a:r>
            <a:r>
              <a:rPr lang="lt-LT" b="1" dirty="0" err="1"/>
              <a:t>On</a:t>
            </a:r>
            <a:r>
              <a:rPr lang="lt-LT" b="1" dirty="0"/>
              <a:t> </a:t>
            </a:r>
            <a:r>
              <a:rPr lang="lt-LT" b="1" dirty="0" err="1"/>
              <a:t>his</a:t>
            </a:r>
            <a:r>
              <a:rPr lang="lt-LT" b="1" dirty="0"/>
              <a:t> </a:t>
            </a:r>
            <a:r>
              <a:rPr lang="lt-LT" b="1" dirty="0" err="1"/>
              <a:t>last</a:t>
            </a:r>
            <a:r>
              <a:rPr lang="lt-LT" b="1" dirty="0"/>
              <a:t> </a:t>
            </a:r>
            <a:r>
              <a:rPr lang="lt-LT" b="1" dirty="0" err="1" smtClean="0"/>
              <a:t>night</a:t>
            </a:r>
            <a:r>
              <a:rPr lang="lt-LT" b="1" dirty="0" smtClean="0"/>
              <a:t>, </a:t>
            </a:r>
            <a:r>
              <a:rPr lang="lt-LT" b="1" dirty="0" err="1"/>
              <a:t>he</a:t>
            </a:r>
            <a:r>
              <a:rPr lang="lt-LT" b="1" dirty="0"/>
              <a:t> </a:t>
            </a:r>
            <a:r>
              <a:rPr lang="lt-LT" b="1" dirty="0" err="1" smtClean="0"/>
              <a:t>wr</a:t>
            </a:r>
            <a:r>
              <a:rPr lang="en-US" b="1" dirty="0" err="1" smtClean="0"/>
              <a:t>i</a:t>
            </a:r>
            <a:r>
              <a:rPr lang="lt-LT" b="1" dirty="0" smtClean="0"/>
              <a:t>te</a:t>
            </a:r>
            <a:r>
              <a:rPr lang="en-US" b="1" dirty="0" smtClean="0"/>
              <a:t>s</a:t>
            </a:r>
            <a:r>
              <a:rPr lang="lt-LT" b="1" dirty="0" smtClean="0"/>
              <a:t> </a:t>
            </a:r>
            <a:r>
              <a:rPr lang="lt-LT" b="1" dirty="0" err="1"/>
              <a:t>his</a:t>
            </a:r>
            <a:r>
              <a:rPr lang="lt-LT" b="1" dirty="0"/>
              <a:t> </a:t>
            </a:r>
            <a:r>
              <a:rPr lang="lt-LT" b="1" dirty="0" err="1" smtClean="0"/>
              <a:t>final</a:t>
            </a:r>
            <a:r>
              <a:rPr lang="en-US" b="1" dirty="0" smtClean="0"/>
              <a:t> letter </a:t>
            </a:r>
            <a:r>
              <a:rPr lang="lt-LT" b="1" dirty="0" smtClean="0"/>
              <a:t> to </a:t>
            </a:r>
            <a:r>
              <a:rPr lang="lt-LT" b="1" dirty="0" err="1"/>
              <a:t>the</a:t>
            </a:r>
            <a:r>
              <a:rPr lang="lt-LT" b="1" dirty="0"/>
              <a:t> </a:t>
            </a:r>
            <a:r>
              <a:rPr lang="lt-LT" b="1" dirty="0" err="1"/>
              <a:t>girl</a:t>
            </a:r>
            <a:r>
              <a:rPr lang="lt-LT" b="1" dirty="0"/>
              <a:t>. </a:t>
            </a:r>
            <a:r>
              <a:rPr lang="lt-LT" b="1" dirty="0" err="1"/>
              <a:t>He</a:t>
            </a:r>
            <a:r>
              <a:rPr lang="lt-LT" b="1" dirty="0"/>
              <a:t> </a:t>
            </a:r>
            <a:r>
              <a:rPr lang="lt-LT" b="1" dirty="0" err="1" smtClean="0">
                <a:solidFill>
                  <a:srgbClr val="FF0000"/>
                </a:solidFill>
              </a:rPr>
              <a:t>sign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lt-LT" b="1" dirty="0" smtClean="0">
                <a:solidFill>
                  <a:srgbClr val="FF0000"/>
                </a:solidFill>
              </a:rPr>
              <a:t> </a:t>
            </a:r>
            <a:r>
              <a:rPr lang="lt-LT" b="1" dirty="0" err="1"/>
              <a:t>his</a:t>
            </a:r>
            <a:r>
              <a:rPr lang="lt-LT" b="1" dirty="0"/>
              <a:t> </a:t>
            </a:r>
            <a:r>
              <a:rPr lang="lt-LT" b="1" dirty="0" err="1"/>
              <a:t>love</a:t>
            </a:r>
            <a:r>
              <a:rPr lang="lt-LT" b="1" dirty="0"/>
              <a:t> </a:t>
            </a:r>
            <a:r>
              <a:rPr lang="lt-LT" b="1" dirty="0" err="1"/>
              <a:t>letter</a:t>
            </a:r>
            <a:r>
              <a:rPr lang="lt-LT" b="1" dirty="0"/>
              <a:t>, </a:t>
            </a:r>
            <a:r>
              <a:rPr lang="lt-LT" b="1" dirty="0">
                <a:solidFill>
                  <a:schemeClr val="tx2"/>
                </a:solidFill>
              </a:rPr>
              <a:t>“</a:t>
            </a:r>
            <a:r>
              <a:rPr lang="lt-LT" b="1" dirty="0" err="1">
                <a:solidFill>
                  <a:schemeClr val="tx2"/>
                </a:solidFill>
              </a:rPr>
              <a:t>From</a:t>
            </a:r>
            <a:r>
              <a:rPr lang="lt-LT" b="1" dirty="0">
                <a:solidFill>
                  <a:schemeClr val="tx2"/>
                </a:solidFill>
              </a:rPr>
              <a:t> </a:t>
            </a:r>
            <a:r>
              <a:rPr lang="lt-LT" b="1" dirty="0" err="1">
                <a:solidFill>
                  <a:schemeClr val="tx2"/>
                </a:solidFill>
              </a:rPr>
              <a:t>your</a:t>
            </a:r>
            <a:r>
              <a:rPr lang="lt-LT" b="1" dirty="0">
                <a:solidFill>
                  <a:schemeClr val="tx2"/>
                </a:solidFill>
              </a:rPr>
              <a:t> Valentine</a:t>
            </a:r>
            <a:r>
              <a:rPr lang="lt-LT" b="1" dirty="0">
                <a:solidFill>
                  <a:srgbClr val="00B050"/>
                </a:solidFill>
              </a:rPr>
              <a:t>”.</a:t>
            </a:r>
            <a:r>
              <a:rPr lang="lt-LT" b="1" dirty="0">
                <a:solidFill>
                  <a:srgbClr val="FF0000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Sign </a:t>
            </a:r>
            <a:r>
              <a:rPr lang="lt-LT" sz="2800" dirty="0" smtClean="0"/>
              <a:t>|</a:t>
            </a:r>
            <a:r>
              <a:rPr lang="lt-LT" sz="2800" dirty="0" err="1" smtClean="0"/>
              <a:t>saɪn</a:t>
            </a:r>
            <a:r>
              <a:rPr lang="lt-LT" sz="2800" dirty="0" smtClean="0"/>
              <a:t>|</a:t>
            </a:r>
            <a:r>
              <a:rPr lang="en-US" sz="2800" dirty="0" smtClean="0"/>
              <a:t> </a:t>
            </a:r>
            <a:r>
              <a:rPr lang="en-US" sz="2800" dirty="0" err="1" smtClean="0"/>
              <a:t>pasirašyti</a:t>
            </a:r>
            <a:r>
              <a:rPr lang="en-US" sz="2800" dirty="0" smtClean="0"/>
              <a:t>, </a:t>
            </a:r>
            <a:r>
              <a:rPr lang="ru-RU" sz="2800" dirty="0" smtClean="0"/>
              <a:t>подписывать</a:t>
            </a:r>
            <a:endParaRPr lang="lt-LT" sz="2800" dirty="0" smtClean="0"/>
          </a:p>
          <a:p>
            <a:endParaRPr lang="lt-LT" b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ÐÐ°ÑÑÐ¸Ð½ÐºÐ¸ Ð¿Ð¾ Ð·Ð°Ð¿ÑÐ¾ÑÑ st valent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5371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0"/>
            <a:ext cx="8445624" cy="6154763"/>
          </a:xfrm>
        </p:spPr>
        <p:txBody>
          <a:bodyPr/>
          <a:lstStyle/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lt-LT" sz="2400" b="1" dirty="0" err="1" smtClean="0"/>
              <a:t>This</a:t>
            </a:r>
            <a:r>
              <a:rPr lang="lt-LT" sz="2400" b="1" dirty="0" smtClean="0"/>
              <a:t> </a:t>
            </a:r>
            <a:r>
              <a:rPr lang="en-US" sz="2400" b="1" dirty="0" smtClean="0"/>
              <a:t>happens 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in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the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year</a:t>
            </a:r>
            <a:r>
              <a:rPr lang="lt-LT" sz="2400" b="1" dirty="0" smtClean="0"/>
              <a:t> 270, </a:t>
            </a:r>
            <a:r>
              <a:rPr lang="lt-LT" sz="2400" b="1" dirty="0" err="1" smtClean="0"/>
              <a:t>and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ever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since</a:t>
            </a:r>
            <a:r>
              <a:rPr lang="lt-LT" sz="2400" b="1" dirty="0" smtClean="0"/>
              <a:t>, </a:t>
            </a:r>
            <a:r>
              <a:rPr lang="lt-LT" sz="2400" b="1" dirty="0" err="1" smtClean="0"/>
              <a:t>lovers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have</a:t>
            </a:r>
            <a:r>
              <a:rPr lang="lt-LT" sz="2400" b="1" dirty="0" smtClean="0"/>
              <a:t> sent </a:t>
            </a:r>
            <a:r>
              <a:rPr lang="lt-LT" sz="2400" b="1" dirty="0" err="1" smtClean="0"/>
              <a:t>each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other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messages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on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February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the</a:t>
            </a:r>
            <a:r>
              <a:rPr lang="lt-LT" sz="2400" b="1" dirty="0" smtClean="0"/>
              <a:t> 14th </a:t>
            </a:r>
            <a:r>
              <a:rPr lang="lt-LT" sz="2400" b="1" dirty="0" err="1" smtClean="0"/>
              <a:t>with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the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same</a:t>
            </a:r>
            <a:r>
              <a:rPr lang="en-US" sz="2400" b="1" dirty="0" smtClean="0"/>
              <a:t> words </a:t>
            </a:r>
            <a:r>
              <a:rPr lang="ru-RU" sz="2400" b="1" dirty="0" smtClean="0"/>
              <a:t>: </a:t>
            </a:r>
            <a:r>
              <a:rPr lang="lt-LT" sz="2400" b="1" dirty="0" smtClean="0">
                <a:solidFill>
                  <a:srgbClr val="00B050"/>
                </a:solidFill>
              </a:rPr>
              <a:t>“</a:t>
            </a:r>
            <a:r>
              <a:rPr lang="lt-LT" sz="2400" b="1" dirty="0" err="1" smtClean="0">
                <a:solidFill>
                  <a:srgbClr val="00B050"/>
                </a:solidFill>
              </a:rPr>
              <a:t>From</a:t>
            </a:r>
            <a:r>
              <a:rPr lang="lt-LT" sz="2400" b="1" dirty="0" smtClean="0">
                <a:solidFill>
                  <a:srgbClr val="00B050"/>
                </a:solidFill>
              </a:rPr>
              <a:t> </a:t>
            </a:r>
            <a:r>
              <a:rPr lang="lt-LT" sz="2400" b="1" dirty="0" err="1" smtClean="0">
                <a:solidFill>
                  <a:srgbClr val="00B050"/>
                </a:solidFill>
              </a:rPr>
              <a:t>your</a:t>
            </a:r>
            <a:r>
              <a:rPr lang="lt-LT" sz="2400" b="1" dirty="0" smtClean="0">
                <a:solidFill>
                  <a:srgbClr val="00B050"/>
                </a:solidFill>
              </a:rPr>
              <a:t> Valentine”.</a:t>
            </a:r>
            <a:r>
              <a:rPr lang="lt-LT" sz="2400" b="1" dirty="0" smtClean="0">
                <a:solidFill>
                  <a:srgbClr val="FF0000"/>
                </a:solidFill>
              </a:rPr>
              <a:t> </a:t>
            </a:r>
            <a:endParaRPr lang="lt-LT" sz="2400" b="1" dirty="0" smtClean="0"/>
          </a:p>
          <a:p>
            <a:endParaRPr lang="lt-LT" dirty="0"/>
          </a:p>
        </p:txBody>
      </p:sp>
      <p:sp>
        <p:nvSpPr>
          <p:cNvPr id="25602" name="AutoShape 2" descr="ÐÐ°ÑÑÐ¸Ð½ÐºÐ¸ Ð¿Ð¾ Ð·Ð°Ð¿ÑÐ¾ÑÑ from your valent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5604" name="AutoShape 4" descr="ÐÐ°ÑÑÐ¸Ð½ÐºÐ¸ Ð¿Ð¾ Ð·Ð°Ð¿ÑÐ¾ÑÑ from your valent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5606" name="AutoShape 6" descr="ÐÐ°ÑÑÐ¸Ð½ÐºÐ¸ Ð¿Ð¾ Ð·Ð°Ð¿ÑÐ¾ÑÑ from your valent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5608" name="AutoShape 8" descr="ÐÐ°ÑÑÐ¸Ð½ÐºÐ¸ Ð¿Ð¾ Ð·Ð°Ð¿ÑÐ¾ÑÑ from your valent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25610" name="Picture 10" descr="ÐÐ°ÑÑÐ¸Ð½ÐºÐ¸ Ð¿Ð¾ Ð·Ð°Ð¿ÑÐ¾ÑÑ from your valent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32"/>
            <a:ext cx="9143999" cy="36450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Fill in the gaps with the missing words: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marries, </a:t>
            </a:r>
            <a:r>
              <a:rPr lang="lt-LT" sz="2800" b="1" dirty="0" err="1" smtClean="0">
                <a:solidFill>
                  <a:schemeClr val="tx2"/>
                </a:solidFill>
              </a:rPr>
              <a:t>touche</a:t>
            </a:r>
            <a:r>
              <a:rPr lang="en-US" sz="2800" b="1" dirty="0" smtClean="0">
                <a:solidFill>
                  <a:schemeClr val="tx2"/>
                </a:solidFill>
              </a:rPr>
              <a:t>s, prison,</a:t>
            </a:r>
            <a:r>
              <a:rPr lang="lt-LT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blind, </a:t>
            </a:r>
            <a:r>
              <a:rPr lang="lt-LT" sz="2800" b="1" dirty="0" err="1" smtClean="0">
                <a:solidFill>
                  <a:schemeClr val="tx2"/>
                </a:solidFill>
              </a:rPr>
              <a:t>bring</a:t>
            </a:r>
            <a:r>
              <a:rPr lang="en-US" sz="2800" b="1" dirty="0" smtClean="0">
                <a:solidFill>
                  <a:schemeClr val="tx2"/>
                </a:solidFill>
              </a:rPr>
              <a:t>s, </a:t>
            </a:r>
            <a:r>
              <a:rPr lang="lt-LT" sz="2800" b="1" dirty="0" err="1" smtClean="0">
                <a:solidFill>
                  <a:schemeClr val="tx2"/>
                </a:solidFill>
              </a:rPr>
              <a:t>ge</a:t>
            </a:r>
            <a:r>
              <a:rPr lang="en-US" sz="2800" b="1" dirty="0" smtClean="0">
                <a:solidFill>
                  <a:schemeClr val="tx2"/>
                </a:solidFill>
              </a:rPr>
              <a:t>t married, </a:t>
            </a:r>
            <a:r>
              <a:rPr lang="lt-LT" sz="2800" b="1" dirty="0" err="1" smtClean="0">
                <a:solidFill>
                  <a:schemeClr val="tx2"/>
                </a:solidFill>
              </a:rPr>
              <a:t>sign</a:t>
            </a:r>
            <a:r>
              <a:rPr lang="en-US" sz="2800" b="1" dirty="0" err="1" smtClean="0">
                <a:solidFill>
                  <a:schemeClr val="tx2"/>
                </a:solidFill>
              </a:rPr>
              <a:t>es</a:t>
            </a:r>
            <a:r>
              <a:rPr lang="en-US" sz="2800" b="1" dirty="0" smtClean="0">
                <a:solidFill>
                  <a:schemeClr val="tx2"/>
                </a:solidFill>
              </a:rPr>
              <a:t>, </a:t>
            </a:r>
            <a:r>
              <a:rPr lang="lt-LT" sz="2800" b="1" dirty="0" err="1" smtClean="0">
                <a:solidFill>
                  <a:schemeClr val="tx2"/>
                </a:solidFill>
              </a:rPr>
              <a:t>miracle</a:t>
            </a:r>
            <a:r>
              <a:rPr lang="en-US" sz="2800" b="1" dirty="0" smtClean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priest,century</a:t>
            </a:r>
            <a:endParaRPr lang="lt-LT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/>
              <a:t>St.Valentine</a:t>
            </a:r>
            <a:r>
              <a:rPr lang="en-US" sz="2800" b="1" dirty="0" smtClean="0"/>
              <a:t> </a:t>
            </a:r>
            <a:r>
              <a:rPr lang="lt-LT" sz="2800" b="1" dirty="0" err="1" smtClean="0"/>
              <a:t>live</a:t>
            </a:r>
            <a:r>
              <a:rPr lang="en-US" sz="2800" b="1" dirty="0" smtClean="0"/>
              <a:t>s in the third…………. in Rome.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He is a……. . </a:t>
            </a:r>
          </a:p>
          <a:p>
            <a:pPr marL="514350" indent="-514350">
              <a:buAutoNum type="arabicPeriod"/>
            </a:pPr>
            <a:r>
              <a:rPr lang="en-US" sz="2800" b="1" dirty="0" err="1" smtClean="0"/>
              <a:t>St.Valentine</a:t>
            </a:r>
            <a:r>
              <a:rPr lang="en-US" sz="2800" b="1" dirty="0" smtClean="0"/>
              <a:t> ………….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some of his soldiers. </a:t>
            </a:r>
          </a:p>
          <a:p>
            <a:pPr marL="514350" indent="-514350">
              <a:buAutoNum type="arabicPeriod"/>
            </a:pPr>
            <a:r>
              <a:rPr lang="lt-LT" sz="2800" b="1" dirty="0" err="1" smtClean="0"/>
              <a:t>Claudius</a:t>
            </a:r>
            <a:r>
              <a:rPr lang="lt-LT" sz="2800" b="1" dirty="0" smtClean="0"/>
              <a:t> II</a:t>
            </a:r>
            <a:r>
              <a:rPr lang="en-US" sz="2800" b="1" dirty="0"/>
              <a:t> </a:t>
            </a:r>
            <a:r>
              <a:rPr lang="lt-LT" sz="2800" b="1" dirty="0" err="1" smtClean="0"/>
              <a:t>ma</a:t>
            </a:r>
            <a:r>
              <a:rPr lang="en-US" sz="2800" b="1" dirty="0" smtClean="0"/>
              <a:t>k</a:t>
            </a:r>
            <a:r>
              <a:rPr lang="lt-LT" sz="2800" b="1" dirty="0" smtClean="0"/>
              <a:t>e</a:t>
            </a:r>
            <a:r>
              <a:rPr lang="en-US" sz="2800" b="1" dirty="0" smtClean="0"/>
              <a:t>s</a:t>
            </a:r>
            <a:r>
              <a:rPr lang="lt-LT" sz="2800" b="1" dirty="0" smtClean="0"/>
              <a:t> a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 smtClean="0"/>
              <a:t>law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that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people</a:t>
            </a:r>
            <a:r>
              <a:rPr lang="lt-LT" sz="2800" b="1" dirty="0" smtClean="0"/>
              <a:t> c</a:t>
            </a:r>
            <a:r>
              <a:rPr lang="en-US" sz="2800" b="1" dirty="0" smtClean="0"/>
              <a:t>an</a:t>
            </a:r>
            <a:r>
              <a:rPr lang="lt-LT" sz="2800" b="1" dirty="0" smtClean="0"/>
              <a:t>’t</a:t>
            </a:r>
            <a:r>
              <a:rPr lang="en-US" sz="2800" b="1" dirty="0" smtClean="0"/>
              <a:t>……………. 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Claudius </a:t>
            </a:r>
            <a:r>
              <a:rPr lang="en-US" sz="2800" b="1" dirty="0" err="1" smtClean="0"/>
              <a:t>orderes</a:t>
            </a:r>
            <a:r>
              <a:rPr lang="en-US" sz="2800" b="1" dirty="0" smtClean="0"/>
              <a:t> to throw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 St. Valentine in…………..</a:t>
            </a:r>
          </a:p>
          <a:p>
            <a:pPr marL="514350" indent="-514350">
              <a:buAutoNum type="arabicPeriod"/>
            </a:pPr>
            <a:r>
              <a:rPr lang="en-US" sz="2800" b="1" dirty="0" err="1"/>
              <a:t>T</a:t>
            </a:r>
            <a:r>
              <a:rPr lang="lt-LT" sz="2800" b="1" dirty="0" err="1" smtClean="0"/>
              <a:t>he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 smtClean="0"/>
              <a:t>jailer’s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 smtClean="0"/>
              <a:t>daughter</a:t>
            </a:r>
            <a:r>
              <a:rPr lang="lt-LT" sz="2800" b="1" dirty="0" smtClean="0"/>
              <a:t> </a:t>
            </a:r>
            <a:r>
              <a:rPr lang="en-US" sz="2800" b="1" dirty="0" smtClean="0"/>
              <a:t>……….</a:t>
            </a:r>
            <a:r>
              <a:rPr lang="lt-LT" sz="2800" b="1" dirty="0" err="1" smtClean="0"/>
              <a:t>him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his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food</a:t>
            </a:r>
            <a:r>
              <a:rPr lang="lt-LT" sz="2800" b="1" dirty="0" smtClean="0"/>
              <a:t>.</a:t>
            </a: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lt-LT" sz="2800" b="1" dirty="0" err="1" smtClean="0"/>
              <a:t>She</a:t>
            </a:r>
            <a:r>
              <a:rPr lang="lt-LT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lt-LT" sz="2800" b="1" dirty="0" smtClean="0"/>
              <a:t>s</a:t>
            </a:r>
            <a:r>
              <a:rPr lang="en-US" sz="2800" b="1" dirty="0" smtClean="0"/>
              <a:t>………...</a:t>
            </a:r>
          </a:p>
          <a:p>
            <a:pPr marL="514350" indent="-514350">
              <a:buAutoNum type="arabicPeriod"/>
            </a:pPr>
            <a:r>
              <a:rPr lang="lt-LT" sz="2800" b="1" dirty="0" smtClean="0"/>
              <a:t>One </a:t>
            </a:r>
            <a:r>
              <a:rPr lang="lt-LT" sz="2800" b="1" dirty="0" err="1" smtClean="0"/>
              <a:t>day</a:t>
            </a:r>
            <a:r>
              <a:rPr lang="lt-LT" sz="2800" b="1" dirty="0" smtClean="0"/>
              <a:t>, Valentine </a:t>
            </a:r>
            <a:r>
              <a:rPr lang="en-US" sz="2800" b="1" dirty="0" smtClean="0"/>
              <a:t>…………..</a:t>
            </a:r>
            <a:r>
              <a:rPr lang="lt-LT" sz="2800" b="1" dirty="0" err="1" smtClean="0"/>
              <a:t>the</a:t>
            </a:r>
            <a:r>
              <a:rPr lang="lt-LT" sz="2800" b="1" dirty="0" smtClean="0"/>
              <a:t> </a:t>
            </a:r>
            <a:r>
              <a:rPr lang="en-US" sz="2800" b="1" dirty="0" smtClean="0"/>
              <a:t>girl’s 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closed</a:t>
            </a:r>
            <a:r>
              <a:rPr lang="en-US" sz="2800" b="1" dirty="0" smtClean="0"/>
              <a:t> eyes</a:t>
            </a:r>
            <a:r>
              <a:rPr lang="lt-LT" sz="2800" b="1" dirty="0" smtClean="0"/>
              <a:t>.</a:t>
            </a: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err="1"/>
              <a:t>S</a:t>
            </a:r>
            <a:r>
              <a:rPr lang="lt-LT" sz="2800" b="1" dirty="0" err="1" smtClean="0"/>
              <a:t>he</a:t>
            </a:r>
            <a:r>
              <a:rPr lang="lt-LT" sz="2800" b="1" dirty="0" smtClean="0"/>
              <a:t> c</a:t>
            </a:r>
            <a:r>
              <a:rPr lang="en-US" sz="2800" b="1" dirty="0" smtClean="0"/>
              <a:t>an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see</a:t>
            </a:r>
            <a:r>
              <a:rPr lang="lt-LT" sz="2800" b="1" dirty="0" smtClean="0"/>
              <a:t>. It </a:t>
            </a:r>
            <a:r>
              <a:rPr lang="en-US" sz="2800" b="1" dirty="0" err="1" smtClean="0"/>
              <a:t>i</a:t>
            </a:r>
            <a:r>
              <a:rPr lang="lt-LT" sz="2800" b="1" dirty="0" smtClean="0"/>
              <a:t>s a</a:t>
            </a:r>
            <a:r>
              <a:rPr lang="en-US" sz="2800" b="1" dirty="0" smtClean="0"/>
              <a:t>………….</a:t>
            </a:r>
            <a:r>
              <a:rPr lang="lt-LT" sz="2800" b="1" dirty="0" smtClean="0"/>
              <a:t>.</a:t>
            </a: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err="1" smtClean="0"/>
              <a:t>St.Valentine</a:t>
            </a:r>
            <a:r>
              <a:rPr lang="en-US" sz="2800" b="1" dirty="0" smtClean="0"/>
              <a:t> writes his last letter and …….. it </a:t>
            </a:r>
            <a:r>
              <a:rPr lang="lt-LT" sz="2800" b="1" dirty="0" smtClean="0">
                <a:solidFill>
                  <a:schemeClr val="tx2"/>
                </a:solidFill>
              </a:rPr>
              <a:t>“</a:t>
            </a:r>
            <a:r>
              <a:rPr lang="lt-LT" sz="2800" b="1" dirty="0" err="1" smtClean="0">
                <a:solidFill>
                  <a:schemeClr val="tx2"/>
                </a:solidFill>
              </a:rPr>
              <a:t>From</a:t>
            </a:r>
            <a:r>
              <a:rPr lang="lt-LT" sz="2800" b="1" dirty="0" smtClean="0">
                <a:solidFill>
                  <a:schemeClr val="tx2"/>
                </a:solidFill>
              </a:rPr>
              <a:t> </a:t>
            </a:r>
            <a:r>
              <a:rPr lang="lt-LT" sz="2800" b="1" dirty="0" err="1" smtClean="0">
                <a:solidFill>
                  <a:schemeClr val="tx2"/>
                </a:solidFill>
              </a:rPr>
              <a:t>your</a:t>
            </a:r>
            <a:r>
              <a:rPr lang="lt-LT" sz="2800" b="1" dirty="0" smtClean="0">
                <a:solidFill>
                  <a:schemeClr val="tx2"/>
                </a:solidFill>
              </a:rPr>
              <a:t> Valentine”.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lt-LT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8" name="Picture 4" descr="ÐÐ°ÑÑÐ¸Ð½ÐºÐ¸ Ð¿Ð¾ Ð·Ð°Ð¿ÑÐ¾ÑÑ story about st valentine for kids learning engl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5504" cy="68579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St.Valentine</a:t>
            </a:r>
            <a:r>
              <a:rPr lang="en-US" sz="3600" b="1" dirty="0" smtClean="0"/>
              <a:t> </a:t>
            </a:r>
            <a:r>
              <a:rPr lang="lt-LT" sz="3600" b="1" dirty="0" err="1" smtClean="0"/>
              <a:t>live</a:t>
            </a:r>
            <a:r>
              <a:rPr lang="en-US" sz="3600" b="1" dirty="0" smtClean="0"/>
              <a:t>s in the third </a:t>
            </a:r>
            <a:r>
              <a:rPr lang="en-US" sz="3600" b="1" dirty="0" smtClean="0">
                <a:solidFill>
                  <a:srgbClr val="FF0000"/>
                </a:solidFill>
              </a:rPr>
              <a:t>century</a:t>
            </a:r>
            <a:r>
              <a:rPr lang="en-US" sz="3600" b="1" dirty="0" smtClean="0"/>
              <a:t> in Rome </a:t>
            </a:r>
            <a:r>
              <a:rPr lang="lt-LT" sz="3600" b="1" dirty="0" err="1" smtClean="0"/>
              <a:t>when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Claudius</a:t>
            </a:r>
            <a:r>
              <a:rPr lang="lt-LT" sz="3600" b="1" dirty="0" smtClean="0"/>
              <a:t> II </a:t>
            </a:r>
            <a:r>
              <a:rPr lang="en-US" sz="3600" b="1" dirty="0" smtClean="0"/>
              <a:t>is</a:t>
            </a:r>
            <a:r>
              <a:rPr lang="lt-LT" sz="3600" b="1" dirty="0" smtClean="0"/>
              <a:t> </a:t>
            </a:r>
            <a:r>
              <a:rPr lang="lt-LT" sz="3600" b="1" dirty="0" err="1" smtClean="0">
                <a:solidFill>
                  <a:srgbClr val="FF0000"/>
                </a:solidFill>
              </a:rPr>
              <a:t>the</a:t>
            </a:r>
            <a:r>
              <a:rPr lang="lt-LT" sz="3600" b="1" dirty="0" smtClean="0">
                <a:solidFill>
                  <a:srgbClr val="FF0000"/>
                </a:solidFill>
              </a:rPr>
              <a:t> </a:t>
            </a:r>
            <a:r>
              <a:rPr lang="lt-LT" sz="3600" b="1" dirty="0" err="1" smtClean="0">
                <a:solidFill>
                  <a:srgbClr val="FF0000"/>
                </a:solidFill>
              </a:rPr>
              <a:t>ruler</a:t>
            </a:r>
            <a:r>
              <a:rPr lang="lt-LT" sz="3600" b="1" dirty="0" smtClean="0">
                <a:solidFill>
                  <a:srgbClr val="FF0000"/>
                </a:solidFill>
              </a:rPr>
              <a:t> </a:t>
            </a:r>
            <a:r>
              <a:rPr lang="lt-LT" sz="3600" b="1" dirty="0" err="1" smtClean="0"/>
              <a:t>of</a:t>
            </a:r>
            <a:r>
              <a:rPr lang="lt-LT" sz="3600" b="1" dirty="0" smtClean="0"/>
              <a:t> </a:t>
            </a:r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country</a:t>
            </a:r>
            <a:r>
              <a:rPr lang="lt-LT" sz="3600" b="1" dirty="0" smtClean="0"/>
              <a:t>.</a:t>
            </a:r>
            <a:endParaRPr lang="en-US" sz="3600" b="1" dirty="0" smtClean="0"/>
          </a:p>
          <a:p>
            <a:endParaRPr lang="en-US" sz="4000" b="1" dirty="0" smtClean="0"/>
          </a:p>
          <a:p>
            <a:endParaRPr lang="lt-LT" sz="4000" dirty="0"/>
          </a:p>
        </p:txBody>
      </p:sp>
      <p:sp>
        <p:nvSpPr>
          <p:cNvPr id="8" name="Rectangle 7"/>
          <p:cNvSpPr/>
          <p:nvPr/>
        </p:nvSpPr>
        <p:spPr>
          <a:xfrm>
            <a:off x="0" y="1124744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Century </a:t>
            </a:r>
            <a:r>
              <a:rPr lang="lt-LT" sz="2400" b="1" dirty="0" smtClean="0"/>
              <a:t>|ˈ</a:t>
            </a:r>
            <a:r>
              <a:rPr lang="lt-LT" sz="2400" b="1" dirty="0" err="1" smtClean="0"/>
              <a:t>sentʃʊrɪ</a:t>
            </a:r>
            <a:r>
              <a:rPr lang="lt-LT" sz="2400" b="1" dirty="0" smtClean="0"/>
              <a:t>|</a:t>
            </a:r>
            <a:r>
              <a:rPr lang="ru-RU" sz="2400" b="1" dirty="0" smtClean="0"/>
              <a:t> </a:t>
            </a:r>
            <a:r>
              <a:rPr lang="en-US" sz="2400" b="1" dirty="0" smtClean="0"/>
              <a:t>- </a:t>
            </a:r>
            <a:r>
              <a:rPr lang="lt-LT" sz="2400" b="1" dirty="0" smtClean="0"/>
              <a:t>amžius</a:t>
            </a:r>
            <a:r>
              <a:rPr lang="en-US" sz="2400" b="1" dirty="0" smtClean="0"/>
              <a:t>, </a:t>
            </a:r>
            <a:r>
              <a:rPr lang="ru-RU" sz="2400" b="1" dirty="0" smtClean="0"/>
              <a:t>столетие, век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Ruler </a:t>
            </a:r>
            <a:r>
              <a:rPr lang="lt-LT" sz="2400" b="1" dirty="0" smtClean="0"/>
              <a:t>|ˈ</a:t>
            </a:r>
            <a:r>
              <a:rPr lang="lt-LT" sz="2400" b="1" dirty="0" err="1" smtClean="0"/>
              <a:t>ruːlə</a:t>
            </a:r>
            <a:r>
              <a:rPr lang="lt-LT" sz="2400" b="1" dirty="0" smtClean="0"/>
              <a:t>|</a:t>
            </a:r>
            <a:r>
              <a:rPr lang="en-US" sz="2400" b="1" dirty="0" smtClean="0"/>
              <a:t>–</a:t>
            </a:r>
            <a:r>
              <a:rPr lang="lt-LT" sz="2400" b="1" dirty="0" smtClean="0"/>
              <a:t>valdovas,</a:t>
            </a:r>
            <a:r>
              <a:rPr lang="ru-RU" sz="2400" b="1" dirty="0" smtClean="0"/>
              <a:t> правитель</a:t>
            </a:r>
          </a:p>
          <a:p>
            <a:r>
              <a:rPr lang="en-US" sz="2400" b="1" dirty="0" smtClean="0"/>
              <a:t>Country</a:t>
            </a:r>
            <a:r>
              <a:rPr lang="lt-LT" sz="2400" b="1" i="1" dirty="0" smtClean="0"/>
              <a:t> </a:t>
            </a:r>
            <a:r>
              <a:rPr lang="lt-LT" sz="2400" b="1" dirty="0" smtClean="0"/>
              <a:t> |ˈ</a:t>
            </a:r>
            <a:r>
              <a:rPr lang="lt-LT" sz="2400" b="1" dirty="0" err="1" smtClean="0"/>
              <a:t>kʌntrɪ</a:t>
            </a:r>
            <a:r>
              <a:rPr lang="lt-LT" sz="2400" b="1" dirty="0" smtClean="0"/>
              <a:t>|</a:t>
            </a:r>
            <a:r>
              <a:rPr lang="en-US" sz="2400" b="1" dirty="0" smtClean="0"/>
              <a:t> </a:t>
            </a:r>
            <a:r>
              <a:rPr lang="lt-LT" sz="2400" b="1" dirty="0" smtClean="0"/>
              <a:t>šalis</a:t>
            </a:r>
            <a:r>
              <a:rPr lang="en-US" sz="2400" b="1" dirty="0" smtClean="0"/>
              <a:t>,</a:t>
            </a:r>
            <a:r>
              <a:rPr lang="ru-RU" sz="2400" b="1" dirty="0" smtClean="0"/>
              <a:t>страна</a:t>
            </a:r>
            <a:endParaRPr lang="lt-LT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499992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</a:p>
          <a:p>
            <a:pPr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M</a:t>
            </a:r>
            <a:r>
              <a:rPr lang="lt-LT" sz="2800" b="1" dirty="0" err="1" smtClean="0"/>
              <a:t>any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of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the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Romans</a:t>
            </a:r>
            <a:r>
              <a:rPr lang="en-US" sz="2800" b="1" dirty="0" smtClean="0"/>
              <a:t> are </a:t>
            </a:r>
            <a:r>
              <a:rPr lang="lt-LT" sz="2800" b="1" dirty="0" err="1" smtClean="0">
                <a:solidFill>
                  <a:srgbClr val="FF0000"/>
                </a:solidFill>
              </a:rPr>
              <a:t>Christians</a:t>
            </a:r>
            <a:r>
              <a:rPr lang="lt-LT" sz="2800" b="1" dirty="0" smtClean="0"/>
              <a:t> - </a:t>
            </a:r>
            <a:r>
              <a:rPr lang="lt-LT" sz="2800" b="1" dirty="0" err="1" smtClean="0"/>
              <a:t>and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one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of</a:t>
            </a:r>
            <a:r>
              <a:rPr lang="lt-LT" sz="2800" b="1" dirty="0" smtClean="0"/>
              <a:t> </a:t>
            </a:r>
            <a:r>
              <a:rPr lang="en-US" sz="2800" b="1" dirty="0" smtClean="0"/>
              <a:t>them is </a:t>
            </a:r>
            <a:r>
              <a:rPr lang="lt-LT" sz="2800" b="1" dirty="0" smtClean="0"/>
              <a:t>Valentine.</a:t>
            </a:r>
          </a:p>
          <a:p>
            <a:r>
              <a:rPr lang="en-US" sz="2800" b="1" dirty="0" smtClean="0"/>
              <a:t>St. Valentine is a </a:t>
            </a:r>
            <a:r>
              <a:rPr lang="en-US" sz="2800" b="1" dirty="0" smtClean="0">
                <a:solidFill>
                  <a:srgbClr val="FF0000"/>
                </a:solidFill>
              </a:rPr>
              <a:t>priest </a:t>
            </a:r>
            <a:r>
              <a:rPr lang="en-US" sz="2800" b="1" dirty="0" smtClean="0"/>
              <a:t>. He </a:t>
            </a:r>
            <a:r>
              <a:rPr lang="en-US" sz="2800" b="1" dirty="0" smtClean="0">
                <a:solidFill>
                  <a:srgbClr val="FF0000"/>
                </a:solidFill>
              </a:rPr>
              <a:t>marries </a:t>
            </a:r>
            <a:r>
              <a:rPr lang="en-US" sz="2800" b="1" dirty="0" smtClean="0"/>
              <a:t>some of his </a:t>
            </a:r>
            <a:r>
              <a:rPr lang="en-US" sz="2800" b="1" dirty="0" smtClean="0">
                <a:solidFill>
                  <a:srgbClr val="FF0000"/>
                </a:solidFill>
              </a:rPr>
              <a:t>soldiers. </a:t>
            </a:r>
            <a:r>
              <a:rPr lang="en-US" sz="2800" b="1" dirty="0" smtClean="0"/>
              <a:t> But it is </a:t>
            </a:r>
            <a:r>
              <a:rPr lang="en-US" sz="2800" b="1" dirty="0" smtClean="0">
                <a:solidFill>
                  <a:srgbClr val="FF0000"/>
                </a:solidFill>
              </a:rPr>
              <a:t>against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the law.</a:t>
            </a:r>
          </a:p>
          <a:p>
            <a:endParaRPr lang="lt-LT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Christians </a:t>
            </a:r>
            <a:r>
              <a:rPr lang="lt-LT" sz="2800" b="1" dirty="0" smtClean="0"/>
              <a:t> |ˈ</a:t>
            </a:r>
            <a:r>
              <a:rPr lang="lt-LT" sz="2800" b="1" dirty="0" err="1" smtClean="0"/>
              <a:t>krɪstʃənz</a:t>
            </a:r>
            <a:r>
              <a:rPr lang="lt-LT" sz="2800" b="1" dirty="0" smtClean="0"/>
              <a:t>|</a:t>
            </a:r>
            <a:r>
              <a:rPr lang="en-US" sz="2800" b="1" dirty="0" smtClean="0"/>
              <a:t>–</a:t>
            </a:r>
            <a:r>
              <a:rPr lang="en-US" sz="2800" b="1" dirty="0" err="1" smtClean="0"/>
              <a:t>krikščionys</a:t>
            </a:r>
            <a:r>
              <a:rPr lang="en-US" sz="2800" b="1" dirty="0" smtClean="0"/>
              <a:t>, </a:t>
            </a:r>
            <a:r>
              <a:rPr lang="ru-RU" sz="2800" b="1" dirty="0" smtClean="0"/>
              <a:t>христиане</a:t>
            </a:r>
          </a:p>
          <a:p>
            <a:r>
              <a:rPr lang="en-US" sz="2800" b="1" dirty="0" smtClean="0"/>
              <a:t>Priest </a:t>
            </a:r>
            <a:r>
              <a:rPr lang="lt-LT" sz="2800" b="1" dirty="0" smtClean="0"/>
              <a:t>|</a:t>
            </a:r>
            <a:r>
              <a:rPr lang="lt-LT" sz="2800" b="1" dirty="0" err="1" smtClean="0"/>
              <a:t>priːst</a:t>
            </a:r>
            <a:r>
              <a:rPr lang="lt-LT" sz="2800" b="1" dirty="0" smtClean="0"/>
              <a:t>|</a:t>
            </a:r>
            <a:r>
              <a:rPr lang="en-US" sz="2800" b="1" dirty="0" err="1" smtClean="0"/>
              <a:t>kunigas</a:t>
            </a:r>
            <a:r>
              <a:rPr lang="en-US" sz="2800" b="1" dirty="0" smtClean="0"/>
              <a:t>, </a:t>
            </a:r>
            <a:r>
              <a:rPr lang="ru-RU" sz="2800" b="1" dirty="0" smtClean="0"/>
              <a:t>священник </a:t>
            </a:r>
            <a:endParaRPr lang="en-US" sz="2800" b="1" dirty="0" smtClean="0"/>
          </a:p>
          <a:p>
            <a:r>
              <a:rPr lang="en-US" sz="2800" b="1" dirty="0" smtClean="0"/>
              <a:t>Marry </a:t>
            </a:r>
            <a:r>
              <a:rPr lang="lt-LT" sz="2800" b="1" dirty="0" smtClean="0"/>
              <a:t>|ˈ</a:t>
            </a:r>
            <a:r>
              <a:rPr lang="lt-LT" sz="2800" b="1" dirty="0" err="1" smtClean="0"/>
              <a:t>mærɪ</a:t>
            </a:r>
            <a:r>
              <a:rPr lang="lt-LT" sz="2800" b="1" dirty="0" smtClean="0"/>
              <a:t>| </a:t>
            </a:r>
            <a:r>
              <a:rPr lang="ru-RU" sz="2800" b="1" dirty="0" smtClean="0"/>
              <a:t>женить; выдавать замуж</a:t>
            </a:r>
            <a:endParaRPr lang="en-US" sz="2800" b="1" dirty="0" smtClean="0"/>
          </a:p>
          <a:p>
            <a:r>
              <a:rPr lang="en-US" sz="2800" b="1" dirty="0" smtClean="0"/>
              <a:t>Soldier </a:t>
            </a:r>
            <a:r>
              <a:rPr lang="lt-LT" sz="2800" b="1" dirty="0" smtClean="0"/>
              <a:t>|ˈ</a:t>
            </a:r>
            <a:r>
              <a:rPr lang="lt-LT" sz="2800" b="1" dirty="0" err="1" smtClean="0"/>
              <a:t>səʊldʒə</a:t>
            </a:r>
            <a:r>
              <a:rPr lang="lt-LT" sz="2800" b="1" dirty="0" smtClean="0"/>
              <a:t>| </a:t>
            </a:r>
            <a:r>
              <a:rPr lang="lt-LT" sz="2800" dirty="0" smtClean="0"/>
              <a:t> </a:t>
            </a:r>
            <a:r>
              <a:rPr lang="en-US" sz="2800" b="1" dirty="0" err="1" smtClean="0"/>
              <a:t>karys</a:t>
            </a:r>
            <a:r>
              <a:rPr lang="en-US" sz="2800" b="1" dirty="0" smtClean="0"/>
              <a:t>,</a:t>
            </a:r>
            <a:r>
              <a:rPr lang="ru-RU" sz="2800" b="1" dirty="0" smtClean="0"/>
              <a:t> солдат </a:t>
            </a:r>
            <a:endParaRPr lang="en-US" sz="2800" b="1" dirty="0" smtClean="0"/>
          </a:p>
          <a:p>
            <a:r>
              <a:rPr lang="en-US" sz="2800" b="1" dirty="0" smtClean="0"/>
              <a:t>Against </a:t>
            </a:r>
            <a:r>
              <a:rPr lang="lt-LT" sz="2800" b="1" dirty="0" smtClean="0"/>
              <a:t>|</a:t>
            </a:r>
            <a:r>
              <a:rPr lang="lt-LT" sz="2800" b="1" dirty="0" err="1" smtClean="0"/>
              <a:t>əˈɡenst</a:t>
            </a:r>
            <a:r>
              <a:rPr lang="lt-LT" sz="2800" b="1" dirty="0" smtClean="0"/>
              <a:t>|</a:t>
            </a:r>
            <a:r>
              <a:rPr lang="en-US" sz="2800" b="1" dirty="0" smtClean="0"/>
              <a:t> </a:t>
            </a:r>
            <a:r>
              <a:rPr lang="lt-LT" sz="2800" b="1" dirty="0" smtClean="0"/>
              <a:t>prieš</a:t>
            </a:r>
            <a:r>
              <a:rPr lang="en-US" sz="2800" b="1" dirty="0" smtClean="0"/>
              <a:t>, </a:t>
            </a:r>
            <a:r>
              <a:rPr lang="ru-RU" sz="2800" b="1" dirty="0" smtClean="0"/>
              <a:t>против </a:t>
            </a:r>
            <a:endParaRPr lang="en-US" sz="2800" b="1" dirty="0" smtClean="0"/>
          </a:p>
          <a:p>
            <a:r>
              <a:rPr lang="en-US" sz="2800" b="1" dirty="0" smtClean="0"/>
              <a:t>Law – </a:t>
            </a:r>
            <a:r>
              <a:rPr lang="ru-RU" sz="2800" b="1" dirty="0" smtClean="0"/>
              <a:t>закон</a:t>
            </a:r>
            <a:endParaRPr lang="en-US" sz="2800" b="1" dirty="0" smtClean="0"/>
          </a:p>
          <a:p>
            <a:endParaRPr lang="en-US" b="1" dirty="0" smtClean="0"/>
          </a:p>
          <a:p>
            <a:endParaRPr lang="lt-LT" dirty="0"/>
          </a:p>
        </p:txBody>
      </p:sp>
      <p:pic>
        <p:nvPicPr>
          <p:cNvPr id="4" name="Picture 2" descr="ÐÐ°ÑÑÐ¸Ð½ÐºÐ¸ Ð¿Ð¾ Ð·Ð°Ð¿ÑÐ¾ÑÑ st valent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0"/>
            <a:ext cx="464400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0"/>
            <a:ext cx="349188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</a:t>
            </a: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sz="2800" b="1" dirty="0" smtClean="0"/>
              <a:t>    </a:t>
            </a:r>
            <a:r>
              <a:rPr lang="lt-LT" sz="2800" b="1" dirty="0" err="1" smtClean="0"/>
              <a:t>Claudius</a:t>
            </a:r>
            <a:r>
              <a:rPr lang="lt-LT" sz="2800" b="1" dirty="0" smtClean="0"/>
              <a:t> </a:t>
            </a:r>
            <a:r>
              <a:rPr lang="lt-LT" sz="2800" b="1" dirty="0"/>
              <a:t>II </a:t>
            </a:r>
            <a:r>
              <a:rPr lang="lt-LT" sz="2800" b="1" dirty="0" smtClean="0"/>
              <a:t>d</a:t>
            </a:r>
            <a:r>
              <a:rPr lang="en-US" sz="2800" b="1" dirty="0" err="1" smtClean="0"/>
              <a:t>oes</a:t>
            </a:r>
            <a:r>
              <a:rPr lang="en-US" sz="2800" b="1" dirty="0" smtClean="0"/>
              <a:t> </a:t>
            </a:r>
            <a:r>
              <a:rPr lang="lt-LT" sz="2800" b="1" dirty="0" smtClean="0"/>
              <a:t> </a:t>
            </a:r>
            <a:r>
              <a:rPr lang="lt-LT" sz="2800" b="1" dirty="0" err="1"/>
              <a:t>not</a:t>
            </a:r>
            <a:r>
              <a:rPr lang="lt-LT" sz="2800" b="1" dirty="0"/>
              <a:t> </a:t>
            </a:r>
            <a:r>
              <a:rPr lang="lt-LT" sz="2800" b="1" dirty="0" err="1"/>
              <a:t>like</a:t>
            </a:r>
            <a:r>
              <a:rPr lang="lt-LT" sz="2800" b="1" dirty="0"/>
              <a:t> </a:t>
            </a:r>
            <a:r>
              <a:rPr lang="lt-LT" sz="2800" b="1" dirty="0" err="1"/>
              <a:t>Christians</a:t>
            </a:r>
            <a:r>
              <a:rPr lang="lt-LT" sz="2800" b="1" dirty="0"/>
              <a:t>. </a:t>
            </a:r>
            <a:r>
              <a:rPr lang="en-US" sz="2800" b="1" dirty="0"/>
              <a:t>H</a:t>
            </a:r>
            <a:r>
              <a:rPr lang="lt-LT" sz="2800" b="1" dirty="0" smtClean="0"/>
              <a:t>e </a:t>
            </a:r>
            <a:r>
              <a:rPr lang="lt-LT" sz="2800" b="1" dirty="0" err="1" smtClean="0"/>
              <a:t>love</a:t>
            </a:r>
            <a:r>
              <a:rPr lang="en-US" sz="2800" b="1" dirty="0" smtClean="0"/>
              <a:t>s</a:t>
            </a:r>
            <a:r>
              <a:rPr lang="lt-LT" sz="2800" b="1" dirty="0" smtClean="0"/>
              <a:t> </a:t>
            </a:r>
            <a:r>
              <a:rPr lang="lt-LT" sz="2800" b="1" dirty="0" err="1"/>
              <a:t>having</a:t>
            </a:r>
            <a:r>
              <a:rPr lang="lt-LT" sz="2800" b="1" dirty="0"/>
              <a:t> </a:t>
            </a:r>
            <a:r>
              <a:rPr lang="lt-LT" sz="2800" b="1" dirty="0" err="1"/>
              <a:t>lots</a:t>
            </a:r>
            <a:r>
              <a:rPr lang="lt-LT" sz="2800" b="1" dirty="0"/>
              <a:t> </a:t>
            </a:r>
            <a:r>
              <a:rPr lang="lt-LT" sz="2800" b="1" dirty="0" err="1" smtClean="0"/>
              <a:t>of</a:t>
            </a:r>
            <a:r>
              <a:rPr lang="en-US" sz="2800" b="1" dirty="0" smtClean="0"/>
              <a:t> soldiers </a:t>
            </a:r>
            <a:r>
              <a:rPr lang="lt-LT" sz="2800" b="1" dirty="0" smtClean="0"/>
              <a:t>to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>
                <a:solidFill>
                  <a:srgbClr val="FF0000"/>
                </a:solidFill>
              </a:rPr>
              <a:t>fight</a:t>
            </a:r>
            <a:r>
              <a:rPr lang="lt-LT" sz="2800" b="1" dirty="0">
                <a:solidFill>
                  <a:srgbClr val="FF0000"/>
                </a:solidFill>
              </a:rPr>
              <a:t> </a:t>
            </a:r>
            <a:r>
              <a:rPr lang="lt-LT" sz="2800" b="1" dirty="0" err="1"/>
              <a:t>in</a:t>
            </a:r>
            <a:r>
              <a:rPr lang="lt-LT" sz="2800" b="1" dirty="0"/>
              <a:t> </a:t>
            </a:r>
            <a:r>
              <a:rPr lang="lt-LT" sz="2800" b="1" dirty="0" err="1" smtClean="0"/>
              <a:t>hi</a:t>
            </a:r>
            <a:r>
              <a:rPr lang="en-US" sz="2800" b="1" dirty="0" smtClean="0"/>
              <a:t>s </a:t>
            </a:r>
            <a:r>
              <a:rPr lang="en-US" sz="2800" b="1" dirty="0" smtClean="0">
                <a:solidFill>
                  <a:srgbClr val="FF0000"/>
                </a:solidFill>
              </a:rPr>
              <a:t>wars.</a:t>
            </a:r>
          </a:p>
          <a:p>
            <a:pPr>
              <a:buNone/>
            </a:pPr>
            <a:endParaRPr lang="lt-LT" sz="2800" b="1" dirty="0"/>
          </a:p>
          <a:p>
            <a:r>
              <a:rPr lang="en-US" sz="2800" b="1" dirty="0" smtClean="0"/>
              <a:t>Fight </a:t>
            </a:r>
            <a:r>
              <a:rPr lang="lt-LT" sz="2800" b="1" dirty="0" smtClean="0"/>
              <a:t>|</a:t>
            </a:r>
            <a:r>
              <a:rPr lang="lt-LT" sz="2800" b="1" dirty="0" err="1" smtClean="0"/>
              <a:t>faɪt</a:t>
            </a:r>
            <a:r>
              <a:rPr lang="lt-LT" sz="2800" b="1" dirty="0" smtClean="0"/>
              <a:t>|</a:t>
            </a:r>
            <a:r>
              <a:rPr lang="lt-LT" sz="2800" dirty="0" smtClean="0"/>
              <a:t>  </a:t>
            </a:r>
            <a:r>
              <a:rPr lang="en-US" sz="2800" b="1" dirty="0" smtClean="0"/>
              <a:t>k</a:t>
            </a:r>
            <a:r>
              <a:rPr lang="lt-LT" sz="2800" b="1" dirty="0" err="1" smtClean="0"/>
              <a:t>ovoti</a:t>
            </a:r>
            <a:r>
              <a:rPr lang="en-US" sz="2800" b="1" dirty="0" smtClean="0"/>
              <a:t>, </a:t>
            </a:r>
            <a:r>
              <a:rPr lang="ru-RU" sz="2800" b="1" dirty="0" smtClean="0"/>
              <a:t>сражаться</a:t>
            </a:r>
            <a:endParaRPr lang="en-US" sz="2800" b="1" dirty="0" smtClean="0"/>
          </a:p>
          <a:p>
            <a:r>
              <a:rPr lang="en-US" sz="2800" b="1" dirty="0" smtClean="0"/>
              <a:t>War </a:t>
            </a:r>
            <a:r>
              <a:rPr lang="lt-LT" sz="2800" b="1" dirty="0" smtClean="0"/>
              <a:t>|</a:t>
            </a:r>
            <a:r>
              <a:rPr lang="lt-LT" sz="2800" b="1" dirty="0" err="1" smtClean="0"/>
              <a:t>wɔː</a:t>
            </a:r>
            <a:r>
              <a:rPr lang="lt-LT" sz="2800" b="1" dirty="0" smtClean="0"/>
              <a:t>|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karas</a:t>
            </a:r>
            <a:r>
              <a:rPr lang="en-US" sz="2800" b="1" dirty="0" smtClean="0"/>
              <a:t> </a:t>
            </a:r>
            <a:r>
              <a:rPr lang="ru-RU" sz="2800" b="1" dirty="0" smtClean="0"/>
              <a:t>война</a:t>
            </a:r>
            <a:r>
              <a:rPr lang="en-US" sz="2800" b="1" dirty="0" smtClean="0"/>
              <a:t> </a:t>
            </a:r>
          </a:p>
          <a:p>
            <a:endParaRPr lang="lt-LT" sz="2800" b="1" dirty="0"/>
          </a:p>
        </p:txBody>
      </p:sp>
      <p:sp>
        <p:nvSpPr>
          <p:cNvPr id="14338" name="AutoShape 2" descr="ÐÐ°ÑÑÐ¸Ð½ÐºÐ¸ Ð¿Ð¾ Ð·Ð°Ð¿ÑÐ¾ÑÑ claudius 2 emper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340" name="AutoShape 4" descr="ÐÐ°ÑÑÐ¸Ð½ÐºÐ¸ Ð¿Ð¾ Ð·Ð°Ð¿ÑÐ¾ÑÑ claudius 2 emper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342" name="AutoShape 6" descr="ÐÐ°ÑÑÐ¸Ð½ÐºÐ¸ Ð¿Ð¾ Ð·Ð°Ð¿ÑÐ¾ÑÑ claudius 2 emper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344" name="AutoShape 8" descr="ÐÐ°ÑÑÐ¸Ð½ÐºÐ¸ Ð¿Ð¾ Ð·Ð°Ð¿ÑÐ¾ÑÑ claudius 2 emper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346" name="AutoShape 10" descr="ÐÐ°ÑÑÐ¸Ð½ÐºÐ¸ Ð¿Ð¾ Ð·Ð°Ð¿ÑÐ¾ÑÑ claudius 2 emper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14348" name="Picture 12" descr="ÐÐ°ÑÑÐ¸Ð½ÐºÐ¸ Ð¿Ð¾ Ð·Ð°Ð¿ÑÐ¾ÑÑ claudius 2 empe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65440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211960" cy="68580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sz="2800" b="1" dirty="0" smtClean="0"/>
              <a:t>H</a:t>
            </a:r>
            <a:r>
              <a:rPr lang="lt-LT" sz="2800" b="1" dirty="0" smtClean="0"/>
              <a:t>e </a:t>
            </a:r>
            <a:r>
              <a:rPr lang="lt-LT" sz="2800" b="1" dirty="0" err="1" smtClean="0"/>
              <a:t>ma</a:t>
            </a:r>
            <a:r>
              <a:rPr lang="en-US" sz="2800" b="1" dirty="0" smtClean="0"/>
              <a:t>k</a:t>
            </a:r>
            <a:r>
              <a:rPr lang="lt-LT" sz="2800" b="1" dirty="0" smtClean="0"/>
              <a:t>e</a:t>
            </a:r>
            <a:r>
              <a:rPr lang="en-US" sz="2800" b="1" dirty="0" smtClean="0"/>
              <a:t>s</a:t>
            </a:r>
            <a:r>
              <a:rPr lang="lt-LT" sz="2800" b="1" dirty="0" smtClean="0"/>
              <a:t> a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 smtClean="0">
                <a:solidFill>
                  <a:srgbClr val="FF0000"/>
                </a:solidFill>
              </a:rPr>
              <a:t>law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 smtClean="0"/>
              <a:t>that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people</a:t>
            </a:r>
            <a:r>
              <a:rPr lang="lt-LT" sz="2800" b="1" dirty="0" smtClean="0"/>
              <a:t> c</a:t>
            </a:r>
            <a:r>
              <a:rPr lang="en-US" sz="2800" b="1" dirty="0" smtClean="0"/>
              <a:t>an</a:t>
            </a:r>
            <a:r>
              <a:rPr lang="lt-LT" sz="2800" b="1" dirty="0" smtClean="0"/>
              <a:t>’t </a:t>
            </a:r>
            <a:r>
              <a:rPr lang="lt-LT" sz="2800" b="1" dirty="0" err="1" smtClean="0">
                <a:solidFill>
                  <a:srgbClr val="FF0000"/>
                </a:solidFill>
              </a:rPr>
              <a:t>ge</a:t>
            </a:r>
            <a:r>
              <a:rPr lang="en-US" sz="2800" b="1" dirty="0" smtClean="0">
                <a:solidFill>
                  <a:srgbClr val="FF0000"/>
                </a:solidFill>
              </a:rPr>
              <a:t>t married.</a:t>
            </a:r>
            <a:r>
              <a:rPr lang="en-US" sz="2800" b="1" dirty="0" smtClean="0"/>
              <a:t> </a:t>
            </a:r>
            <a:r>
              <a:rPr lang="lt-LT" sz="2800" b="1" dirty="0" err="1" smtClean="0"/>
              <a:t>Claudius</a:t>
            </a:r>
            <a:r>
              <a:rPr lang="lt-LT" sz="2800" b="1" dirty="0" smtClean="0"/>
              <a:t> II </a:t>
            </a:r>
            <a:r>
              <a:rPr lang="lt-LT" sz="2800" b="1" dirty="0" err="1" smtClean="0"/>
              <a:t>th</a:t>
            </a:r>
            <a:r>
              <a:rPr lang="en-US" sz="2800" b="1" dirty="0" smtClean="0"/>
              <a:t>inks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that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if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young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boys</a:t>
            </a:r>
            <a:r>
              <a:rPr lang="lt-LT" sz="2800" b="1" dirty="0" smtClean="0"/>
              <a:t> </a:t>
            </a:r>
            <a:r>
              <a:rPr lang="lt-LT" sz="2800" b="1" dirty="0" smtClean="0">
                <a:solidFill>
                  <a:srgbClr val="FF0000"/>
                </a:solidFill>
              </a:rPr>
              <a:t>g</a:t>
            </a:r>
            <a:r>
              <a:rPr lang="en-US" sz="2800" b="1" dirty="0" smtClean="0">
                <a:solidFill>
                  <a:srgbClr val="FF0000"/>
                </a:solidFill>
              </a:rPr>
              <a:t>e</a:t>
            </a:r>
            <a:r>
              <a:rPr lang="lt-LT" sz="2800" b="1" dirty="0" smtClean="0">
                <a:solidFill>
                  <a:srgbClr val="FF0000"/>
                </a:solidFill>
              </a:rPr>
              <a:t>t </a:t>
            </a:r>
            <a:r>
              <a:rPr lang="lt-LT" sz="2800" b="1" dirty="0" err="1" smtClean="0">
                <a:solidFill>
                  <a:srgbClr val="FF0000"/>
                </a:solidFill>
              </a:rPr>
              <a:t>married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 smtClean="0"/>
              <a:t>and</a:t>
            </a:r>
            <a:r>
              <a:rPr lang="lt-LT" sz="2800" b="1" dirty="0" smtClean="0"/>
              <a:t> ha</a:t>
            </a:r>
            <a:r>
              <a:rPr lang="en-US" sz="2800" b="1" dirty="0" err="1" smtClean="0"/>
              <a:t>ve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families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they</a:t>
            </a:r>
            <a:r>
              <a:rPr lang="lt-LT" sz="2800" b="1" dirty="0" smtClean="0"/>
              <a:t> w</a:t>
            </a:r>
            <a:r>
              <a:rPr lang="en-US" sz="2800" b="1" dirty="0" smtClean="0"/>
              <a:t>ill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not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want</a:t>
            </a:r>
            <a:r>
              <a:rPr lang="lt-LT" sz="2800" b="1" dirty="0" smtClean="0"/>
              <a:t> to </a:t>
            </a:r>
            <a:r>
              <a:rPr lang="lt-LT" sz="2800" b="1" dirty="0" err="1" smtClean="0">
                <a:solidFill>
                  <a:srgbClr val="FF0000"/>
                </a:solidFill>
              </a:rPr>
              <a:t>fight</a:t>
            </a:r>
            <a:r>
              <a:rPr lang="lt-LT" sz="2800" b="1" dirty="0" smtClean="0">
                <a:solidFill>
                  <a:srgbClr val="FF0000"/>
                </a:solidFill>
              </a:rPr>
              <a:t> </a:t>
            </a:r>
            <a:r>
              <a:rPr lang="lt-LT" sz="2800" b="1" dirty="0" err="1" smtClean="0"/>
              <a:t>in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hi</a:t>
            </a:r>
            <a:r>
              <a:rPr lang="en-US" sz="2800" b="1" dirty="0" smtClean="0"/>
              <a:t>s wars.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Get married - </a:t>
            </a:r>
            <a:r>
              <a:rPr lang="en-US" sz="2800" b="1" dirty="0" err="1" smtClean="0"/>
              <a:t>susituokti</a:t>
            </a:r>
            <a:r>
              <a:rPr lang="en-US" sz="2800" b="1" dirty="0" smtClean="0"/>
              <a:t>, </a:t>
            </a:r>
            <a:r>
              <a:rPr lang="ru-RU" sz="2800" b="1" dirty="0" smtClean="0"/>
              <a:t>вступать в брак</a:t>
            </a:r>
            <a:endParaRPr lang="lt-LT" sz="2800" b="1" dirty="0" smtClean="0"/>
          </a:p>
          <a:p>
            <a:endParaRPr lang="lt-LT" dirty="0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9258" y="0"/>
            <a:ext cx="503474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860032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Claudius </a:t>
            </a:r>
            <a:r>
              <a:rPr lang="en-US" sz="2400" b="1" dirty="0" err="1" smtClean="0">
                <a:solidFill>
                  <a:srgbClr val="FF0000"/>
                </a:solidFill>
              </a:rPr>
              <a:t>orderes</a:t>
            </a:r>
            <a:r>
              <a:rPr lang="en-US" sz="2400" b="1" dirty="0" smtClean="0"/>
              <a:t> to </a:t>
            </a:r>
            <a:r>
              <a:rPr lang="en-US" sz="2400" b="1" dirty="0" smtClean="0">
                <a:solidFill>
                  <a:srgbClr val="FF0000"/>
                </a:solidFill>
              </a:rPr>
              <a:t>throw </a:t>
            </a:r>
            <a:r>
              <a:rPr lang="en-US" sz="2400" b="1" dirty="0" smtClean="0"/>
              <a:t> St. Valentine in </a:t>
            </a:r>
            <a:r>
              <a:rPr lang="en-US" sz="2400" b="1" dirty="0" smtClean="0">
                <a:solidFill>
                  <a:srgbClr val="FF0000"/>
                </a:solidFill>
              </a:rPr>
              <a:t>prison</a:t>
            </a:r>
            <a:r>
              <a:rPr lang="en-US" sz="2400" b="1" dirty="0" smtClean="0"/>
              <a:t>.</a:t>
            </a:r>
            <a:r>
              <a:rPr lang="lt-LT" sz="2400" dirty="0" smtClean="0"/>
              <a:t> </a:t>
            </a:r>
            <a:r>
              <a:rPr lang="en-US" sz="2400" b="1" dirty="0" err="1" smtClean="0"/>
              <a:t>T</a:t>
            </a:r>
            <a:r>
              <a:rPr lang="lt-LT" sz="2400" b="1" dirty="0" err="1" smtClean="0"/>
              <a:t>he</a:t>
            </a:r>
            <a:r>
              <a:rPr lang="lt-LT" sz="2400" b="1" dirty="0" smtClean="0"/>
              <a:t> </a:t>
            </a:r>
            <a:r>
              <a:rPr lang="lt-LT" sz="2400" b="1" dirty="0" err="1"/>
              <a:t>emperor</a:t>
            </a:r>
            <a:r>
              <a:rPr lang="lt-LT" sz="2400" b="1" dirty="0"/>
              <a:t> </a:t>
            </a:r>
            <a:r>
              <a:rPr lang="en-US" sz="2400" b="1" dirty="0"/>
              <a:t> </a:t>
            </a:r>
            <a:r>
              <a:rPr lang="en-US" sz="2400" b="1" dirty="0" smtClean="0"/>
              <a:t>wants St. Valentine to</a:t>
            </a:r>
            <a:r>
              <a:rPr lang="lt-LT" sz="2400" b="1" dirty="0" smtClean="0"/>
              <a:t> </a:t>
            </a:r>
            <a:r>
              <a:rPr lang="lt-LT" sz="2400" b="1" dirty="0" err="1">
                <a:solidFill>
                  <a:srgbClr val="FF0000"/>
                </a:solidFill>
              </a:rPr>
              <a:t>pray</a:t>
            </a:r>
            <a:r>
              <a:rPr lang="lt-LT" sz="2400" b="1" dirty="0">
                <a:solidFill>
                  <a:srgbClr val="FF0000"/>
                </a:solidFill>
              </a:rPr>
              <a:t> </a:t>
            </a:r>
            <a:r>
              <a:rPr lang="lt-LT" sz="2400" b="1" dirty="0"/>
              <a:t>to </a:t>
            </a:r>
            <a:r>
              <a:rPr lang="lt-LT" sz="2400" b="1" dirty="0" err="1"/>
              <a:t>the</a:t>
            </a:r>
            <a:r>
              <a:rPr lang="lt-LT" sz="2400" b="1" dirty="0"/>
              <a:t> </a:t>
            </a:r>
            <a:r>
              <a:rPr lang="lt-LT" sz="2400" b="1" dirty="0" err="1">
                <a:solidFill>
                  <a:srgbClr val="FF0000"/>
                </a:solidFill>
              </a:rPr>
              <a:t>gods</a:t>
            </a:r>
            <a:r>
              <a:rPr lang="lt-LT" sz="2400" b="1" dirty="0"/>
              <a:t> </a:t>
            </a:r>
            <a:r>
              <a:rPr lang="lt-LT" sz="2400" b="1" dirty="0" err="1"/>
              <a:t>of</a:t>
            </a:r>
            <a:r>
              <a:rPr lang="lt-LT" sz="2400" b="1" dirty="0"/>
              <a:t> Rome. 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Order </a:t>
            </a:r>
            <a:r>
              <a:rPr lang="lt-LT" sz="2400" dirty="0"/>
              <a:t>|ˈ</a:t>
            </a:r>
            <a:r>
              <a:rPr lang="lt-LT" sz="2400" dirty="0" err="1" smtClean="0"/>
              <a:t>ɔːdə</a:t>
            </a:r>
            <a:r>
              <a:rPr lang="lt-LT" sz="2400" dirty="0" smtClean="0"/>
              <a:t>|</a:t>
            </a:r>
            <a:r>
              <a:rPr lang="lt-LT" sz="2400" dirty="0"/>
              <a:t> </a:t>
            </a:r>
            <a:r>
              <a:rPr lang="lt-LT" sz="2400" dirty="0" smtClean="0"/>
              <a:t>įsakyt</a:t>
            </a:r>
            <a:r>
              <a:rPr lang="en-US" sz="2400" dirty="0" err="1" smtClean="0"/>
              <a:t>i</a:t>
            </a:r>
            <a:r>
              <a:rPr lang="en-US" sz="2400" dirty="0" smtClean="0"/>
              <a:t>,</a:t>
            </a:r>
            <a:r>
              <a:rPr lang="ru-RU" sz="2400" dirty="0" smtClean="0"/>
              <a:t>приказывать</a:t>
            </a:r>
            <a:r>
              <a:rPr lang="ru-RU" sz="2400" dirty="0"/>
              <a:t> </a:t>
            </a:r>
            <a:r>
              <a:rPr lang="lt-LT" sz="2400" dirty="0"/>
              <a:t> 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Throw</a:t>
            </a:r>
            <a:r>
              <a:rPr lang="el-GR" sz="2400" dirty="0" smtClean="0"/>
              <a:t>|θ</a:t>
            </a:r>
            <a:r>
              <a:rPr lang="lt-LT" sz="2400" dirty="0" err="1" smtClean="0"/>
              <a:t>rəʊ|mesti</a:t>
            </a:r>
            <a:r>
              <a:rPr lang="en-US" sz="2400" dirty="0" smtClean="0"/>
              <a:t>, </a:t>
            </a:r>
            <a:r>
              <a:rPr lang="ru-RU" sz="2400" dirty="0" smtClean="0"/>
              <a:t>бросать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Prison</a:t>
            </a:r>
            <a:r>
              <a:rPr lang="lt-LT" sz="2400" i="1" dirty="0"/>
              <a:t> </a:t>
            </a:r>
            <a:r>
              <a:rPr lang="lt-LT" sz="2400" dirty="0" smtClean="0"/>
              <a:t>|</a:t>
            </a:r>
            <a:r>
              <a:rPr lang="lt-LT" sz="2400" dirty="0"/>
              <a:t>ˈ</a:t>
            </a:r>
            <a:r>
              <a:rPr lang="lt-LT" sz="2400" dirty="0" err="1"/>
              <a:t>prɪz</a:t>
            </a:r>
            <a:r>
              <a:rPr lang="lt-LT" sz="2400" dirty="0"/>
              <a:t>(ə)n|</a:t>
            </a:r>
            <a:r>
              <a:rPr lang="ru-RU" sz="2400" dirty="0" smtClean="0"/>
              <a:t> </a:t>
            </a:r>
            <a:r>
              <a:rPr lang="lt-LT" sz="2400" dirty="0" smtClean="0"/>
              <a:t>kalėjimas</a:t>
            </a:r>
            <a:r>
              <a:rPr lang="en-US" sz="2400" dirty="0" smtClean="0"/>
              <a:t>,</a:t>
            </a:r>
            <a:r>
              <a:rPr lang="lt-LT" sz="2400" dirty="0" smtClean="0"/>
              <a:t> </a:t>
            </a:r>
            <a:r>
              <a:rPr lang="ru-RU" sz="2400" dirty="0" smtClean="0"/>
              <a:t>тюрьма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Pray </a:t>
            </a:r>
            <a:r>
              <a:rPr lang="lt-LT" sz="2400" dirty="0"/>
              <a:t>|</a:t>
            </a:r>
            <a:r>
              <a:rPr lang="lt-LT" sz="2400" dirty="0" err="1"/>
              <a:t>preɪ</a:t>
            </a:r>
            <a:r>
              <a:rPr lang="lt-LT" sz="2400" dirty="0"/>
              <a:t>| </a:t>
            </a:r>
            <a:r>
              <a:rPr lang="lt-LT" sz="2400" dirty="0" smtClean="0"/>
              <a:t>melstis</a:t>
            </a:r>
            <a:r>
              <a:rPr lang="en-US" sz="2400" dirty="0" smtClean="0"/>
              <a:t>, </a:t>
            </a:r>
            <a:r>
              <a:rPr lang="ru-RU" sz="2400" dirty="0" smtClean="0"/>
              <a:t>молиться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Gods </a:t>
            </a:r>
            <a:r>
              <a:rPr lang="lt-LT" sz="2400" dirty="0"/>
              <a:t>|</a:t>
            </a:r>
            <a:r>
              <a:rPr lang="lt-LT" sz="2400" dirty="0" err="1"/>
              <a:t>ɡɒdz</a:t>
            </a:r>
            <a:r>
              <a:rPr lang="lt-LT" sz="2400" dirty="0" smtClean="0"/>
              <a:t>|</a:t>
            </a:r>
            <a:r>
              <a:rPr lang="en-US" sz="2400" dirty="0" smtClean="0"/>
              <a:t> </a:t>
            </a:r>
            <a:r>
              <a:rPr lang="en-US" sz="2400" dirty="0" err="1" smtClean="0"/>
              <a:t>dievai</a:t>
            </a:r>
            <a:r>
              <a:rPr lang="ru-RU" sz="2400" dirty="0" smtClean="0"/>
              <a:t>, боги</a:t>
            </a:r>
            <a:endParaRPr lang="lt-LT" sz="2400" dirty="0"/>
          </a:p>
        </p:txBody>
      </p:sp>
      <p:pic>
        <p:nvPicPr>
          <p:cNvPr id="5" name="Picture 2" descr="ÐÐ°ÑÑÐ¸Ð½ÐºÐ¸ Ð¿Ð¾ Ð·Ð°Ð¿ÑÐ¾ÑÑ claudius 2 empe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0"/>
            <a:ext cx="442798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7440"/>
            <a:ext cx="9144000" cy="50405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lt-LT" sz="2400" b="1" dirty="0" err="1" smtClean="0"/>
              <a:t>When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he</a:t>
            </a:r>
            <a:r>
              <a:rPr lang="lt-LT" sz="2400" b="1" dirty="0" smtClean="0"/>
              <a:t> </a:t>
            </a:r>
            <a:r>
              <a:rPr lang="lt-LT" sz="2400" b="1" dirty="0" err="1" smtClean="0">
                <a:solidFill>
                  <a:srgbClr val="FF0000"/>
                </a:solidFill>
              </a:rPr>
              <a:t>refuse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lt-LT" sz="2400" b="1" dirty="0" smtClean="0"/>
              <a:t>, </a:t>
            </a:r>
            <a:r>
              <a:rPr lang="lt-LT" sz="2400" b="1" dirty="0" err="1" smtClean="0"/>
              <a:t>the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emperor</a:t>
            </a:r>
            <a:r>
              <a:rPr lang="lt-LT" sz="2400" b="1" dirty="0" smtClean="0"/>
              <a:t> </a:t>
            </a:r>
            <a:r>
              <a:rPr lang="lt-LT" sz="2400" b="1" dirty="0" err="1" smtClean="0">
                <a:solidFill>
                  <a:srgbClr val="FF0000"/>
                </a:solidFill>
              </a:rPr>
              <a:t>sentenc</a:t>
            </a:r>
            <a:r>
              <a:rPr lang="en-US" sz="2400" b="1" dirty="0" err="1" smtClean="0">
                <a:solidFill>
                  <a:srgbClr val="FF0000"/>
                </a:solidFill>
              </a:rPr>
              <a:t>es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lt-LT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the priest</a:t>
            </a:r>
            <a:r>
              <a:rPr lang="ru-RU" sz="2400" b="1" dirty="0" smtClean="0"/>
              <a:t> </a:t>
            </a:r>
            <a:r>
              <a:rPr lang="lt-LT" sz="2400" b="1" dirty="0" smtClean="0"/>
              <a:t>to </a:t>
            </a:r>
            <a:r>
              <a:rPr lang="en-US" sz="2400" b="1" dirty="0" smtClean="0">
                <a:solidFill>
                  <a:srgbClr val="FF0000"/>
                </a:solidFill>
              </a:rPr>
              <a:t>death</a:t>
            </a:r>
            <a:r>
              <a:rPr lang="en-US" sz="2400" b="1" dirty="0" smtClean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lt-LT" sz="2400" dirty="0" err="1" smtClean="0"/>
              <a:t>Refuse</a:t>
            </a:r>
            <a:r>
              <a:rPr lang="lt-LT" sz="2400" i="1" dirty="0" smtClean="0"/>
              <a:t> </a:t>
            </a:r>
            <a:r>
              <a:rPr lang="lt-LT" sz="2400" i="1" dirty="0"/>
              <a:t> </a:t>
            </a:r>
            <a:r>
              <a:rPr lang="lt-LT" sz="2400" dirty="0"/>
              <a:t> |ˈ</a:t>
            </a:r>
            <a:r>
              <a:rPr lang="lt-LT" sz="2400" dirty="0" err="1"/>
              <a:t>refjuːs</a:t>
            </a:r>
            <a:r>
              <a:rPr lang="lt-LT" sz="2400" dirty="0"/>
              <a:t>| </a:t>
            </a:r>
            <a:r>
              <a:rPr lang="ru-RU" sz="2400" dirty="0" smtClean="0"/>
              <a:t> </a:t>
            </a:r>
            <a:r>
              <a:rPr lang="lt-LT" sz="2400" dirty="0" smtClean="0"/>
              <a:t>atsisakyti</a:t>
            </a:r>
            <a:r>
              <a:rPr lang="ru-RU" sz="2400" dirty="0" smtClean="0"/>
              <a:t>, отказаться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lt-LT" sz="2400" dirty="0" err="1" smtClean="0"/>
              <a:t>sentenc</a:t>
            </a:r>
            <a:r>
              <a:rPr lang="en-US" sz="2400" dirty="0" smtClean="0"/>
              <a:t>e</a:t>
            </a:r>
            <a:r>
              <a:rPr lang="ru-RU" sz="2400" dirty="0" smtClean="0"/>
              <a:t> </a:t>
            </a:r>
            <a:r>
              <a:rPr lang="lt-LT" sz="2400" dirty="0"/>
              <a:t>|ˈsent(ə)</a:t>
            </a:r>
            <a:r>
              <a:rPr lang="lt-LT" sz="2400" dirty="0" err="1"/>
              <a:t>ns</a:t>
            </a:r>
            <a:r>
              <a:rPr lang="lt-LT" sz="2400" dirty="0"/>
              <a:t>| </a:t>
            </a:r>
            <a:r>
              <a:rPr lang="lt-LT" sz="2400" dirty="0" smtClean="0"/>
              <a:t>pasmerkti </a:t>
            </a:r>
            <a:r>
              <a:rPr lang="ru-RU" sz="2400" dirty="0" smtClean="0"/>
              <a:t>, </a:t>
            </a:r>
            <a:r>
              <a:rPr lang="ru-RU" sz="2400" dirty="0"/>
              <a:t>приговаривать, </a:t>
            </a:r>
            <a:r>
              <a:rPr lang="ru-RU" sz="2400" dirty="0" smtClean="0"/>
              <a:t>осуждать</a:t>
            </a:r>
            <a:br>
              <a:rPr lang="ru-RU" sz="2400" dirty="0" smtClean="0"/>
            </a:br>
            <a:r>
              <a:rPr lang="en-US" sz="2400" b="1" dirty="0" smtClean="0"/>
              <a:t> </a:t>
            </a:r>
            <a:r>
              <a:rPr lang="en-US" sz="2400" dirty="0" smtClean="0"/>
              <a:t>death</a:t>
            </a:r>
            <a:r>
              <a:rPr lang="lt-LT" sz="2400" dirty="0"/>
              <a:t> |</a:t>
            </a:r>
            <a:r>
              <a:rPr lang="lt-LT" sz="2400" dirty="0" err="1"/>
              <a:t>de</a:t>
            </a:r>
            <a:r>
              <a:rPr lang="el-GR" sz="2400" dirty="0"/>
              <a:t>θ|</a:t>
            </a:r>
            <a:r>
              <a:rPr lang="ru-RU" sz="2400" dirty="0" smtClean="0"/>
              <a:t> </a:t>
            </a:r>
            <a:r>
              <a:rPr lang="lt-LT" sz="2400" dirty="0" smtClean="0"/>
              <a:t>mirtis</a:t>
            </a:r>
            <a:r>
              <a:rPr lang="ru-RU" sz="2400" dirty="0"/>
              <a:t>,</a:t>
            </a:r>
            <a:r>
              <a:rPr lang="lt-LT" sz="2400" dirty="0" smtClean="0"/>
              <a:t> </a:t>
            </a:r>
            <a:r>
              <a:rPr lang="ru-RU" sz="2400" dirty="0" smtClean="0"/>
              <a:t>смерть  </a:t>
            </a:r>
            <a:br>
              <a:rPr lang="ru-RU" sz="2400" dirty="0" smtClean="0"/>
            </a:br>
            <a:r>
              <a:rPr lang="lt-LT" sz="3200" b="1" dirty="0" smtClean="0"/>
              <a:t/>
            </a:r>
            <a:br>
              <a:rPr lang="lt-LT" sz="3200" b="1" dirty="0" smtClean="0"/>
            </a:b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229600" cy="3877891"/>
          </a:xfrm>
        </p:spPr>
        <p:txBody>
          <a:bodyPr/>
          <a:lstStyle/>
          <a:p>
            <a:endParaRPr lang="lt-L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When </a:t>
            </a:r>
            <a:r>
              <a:rPr lang="lt-LT" sz="2400" b="1" dirty="0" smtClean="0"/>
              <a:t>Valentine </a:t>
            </a:r>
            <a:r>
              <a:rPr lang="en-US" sz="2400" b="1" dirty="0" smtClean="0"/>
              <a:t>is </a:t>
            </a:r>
            <a:r>
              <a:rPr lang="lt-LT" sz="2400" b="1" dirty="0" err="1" smtClean="0"/>
              <a:t>in</a:t>
            </a:r>
            <a:r>
              <a:rPr lang="lt-LT" sz="2400" b="1" dirty="0" smtClean="0"/>
              <a:t> </a:t>
            </a:r>
            <a:r>
              <a:rPr lang="lt-LT" sz="2400" b="1" dirty="0" err="1"/>
              <a:t>prison</a:t>
            </a:r>
            <a:r>
              <a:rPr lang="lt-LT" sz="2400" b="1" dirty="0"/>
              <a:t>, </a:t>
            </a:r>
            <a:r>
              <a:rPr lang="lt-LT" sz="2400" b="1" dirty="0" err="1"/>
              <a:t>the</a:t>
            </a:r>
            <a:r>
              <a:rPr lang="lt-LT" sz="2400" b="1" dirty="0">
                <a:solidFill>
                  <a:srgbClr val="FF0000"/>
                </a:solidFill>
              </a:rPr>
              <a:t> </a:t>
            </a:r>
            <a:r>
              <a:rPr lang="lt-LT" sz="2400" b="1" dirty="0" err="1">
                <a:solidFill>
                  <a:srgbClr val="FF0000"/>
                </a:solidFill>
              </a:rPr>
              <a:t>jailer’s</a:t>
            </a:r>
            <a:r>
              <a:rPr lang="lt-LT" sz="2400" b="1" dirty="0">
                <a:solidFill>
                  <a:srgbClr val="FF0000"/>
                </a:solidFill>
              </a:rPr>
              <a:t> </a:t>
            </a:r>
            <a:r>
              <a:rPr lang="lt-LT" sz="2400" b="1" dirty="0" err="1"/>
              <a:t>daughter</a:t>
            </a:r>
            <a:r>
              <a:rPr lang="lt-LT" sz="2400" b="1" dirty="0"/>
              <a:t> </a:t>
            </a:r>
            <a:r>
              <a:rPr lang="lt-LT" sz="2400" b="1" dirty="0" err="1" smtClean="0"/>
              <a:t>bring</a:t>
            </a:r>
            <a:r>
              <a:rPr lang="en-US" sz="2400" b="1" dirty="0" smtClean="0"/>
              <a:t>s</a:t>
            </a:r>
            <a:r>
              <a:rPr lang="lt-LT" sz="2400" b="1" dirty="0" smtClean="0"/>
              <a:t> </a:t>
            </a:r>
            <a:r>
              <a:rPr lang="lt-LT" sz="2400" b="1" dirty="0" err="1"/>
              <a:t>him</a:t>
            </a:r>
            <a:r>
              <a:rPr lang="lt-LT" sz="2400" b="1" dirty="0"/>
              <a:t> </a:t>
            </a:r>
            <a:r>
              <a:rPr lang="lt-LT" sz="2400" b="1" dirty="0" err="1"/>
              <a:t>his</a:t>
            </a:r>
            <a:r>
              <a:rPr lang="lt-LT" sz="2400" b="1" dirty="0"/>
              <a:t> </a:t>
            </a:r>
            <a:r>
              <a:rPr lang="lt-LT" sz="2400" b="1" dirty="0" err="1"/>
              <a:t>food</a:t>
            </a:r>
            <a:r>
              <a:rPr lang="lt-LT" sz="2400" b="1" dirty="0" smtClean="0"/>
              <a:t>.</a:t>
            </a:r>
            <a:r>
              <a:rPr lang="lt-LT" sz="2400" b="1" dirty="0"/>
              <a:t> </a:t>
            </a:r>
            <a:r>
              <a:rPr lang="lt-LT" sz="2400" b="1" dirty="0" err="1"/>
              <a:t>She</a:t>
            </a:r>
            <a:r>
              <a:rPr lang="lt-LT" sz="2400" b="1" dirty="0"/>
              <a:t> </a:t>
            </a:r>
            <a:r>
              <a:rPr lang="en-US" sz="2400" b="1" dirty="0" err="1" smtClean="0"/>
              <a:t>i</a:t>
            </a:r>
            <a:r>
              <a:rPr lang="lt-LT" sz="2400" b="1" dirty="0" smtClean="0"/>
              <a:t>s</a:t>
            </a:r>
            <a:r>
              <a:rPr lang="lt-LT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blind</a:t>
            </a:r>
            <a:r>
              <a:rPr lang="en-US" sz="2400" b="1" dirty="0" smtClean="0"/>
              <a:t>.</a:t>
            </a:r>
            <a:r>
              <a:rPr lang="lt-LT" sz="2400" b="1" dirty="0" smtClean="0"/>
              <a:t> </a:t>
            </a:r>
            <a:r>
              <a:rPr lang="en-US" sz="2400" b="1" dirty="0" smtClean="0"/>
              <a:t>They </a:t>
            </a:r>
            <a:r>
              <a:rPr lang="lt-LT" sz="2400" b="1" dirty="0" err="1" smtClean="0"/>
              <a:t>spend</a:t>
            </a:r>
            <a:r>
              <a:rPr lang="lt-LT" sz="2400" b="1" dirty="0" smtClean="0"/>
              <a:t> </a:t>
            </a:r>
            <a:r>
              <a:rPr lang="lt-LT" sz="2400" b="1" dirty="0" err="1"/>
              <a:t>long</a:t>
            </a:r>
            <a:r>
              <a:rPr lang="lt-LT" sz="2400" b="1" dirty="0"/>
              <a:t> </a:t>
            </a:r>
            <a:r>
              <a:rPr lang="lt-LT" sz="2400" b="1" dirty="0" err="1"/>
              <a:t>hours</a:t>
            </a:r>
            <a:r>
              <a:rPr lang="lt-LT" sz="2400" b="1" dirty="0"/>
              <a:t> </a:t>
            </a:r>
            <a:r>
              <a:rPr lang="lt-LT" sz="2400" b="1" dirty="0" err="1"/>
              <a:t>talking</a:t>
            </a:r>
            <a:r>
              <a:rPr lang="lt-LT" sz="2400" b="1" dirty="0"/>
              <a:t> to </a:t>
            </a:r>
            <a:r>
              <a:rPr lang="lt-LT" sz="2400" b="1" dirty="0" err="1"/>
              <a:t>each</a:t>
            </a:r>
            <a:r>
              <a:rPr lang="lt-LT" sz="2400" b="1" dirty="0"/>
              <a:t> </a:t>
            </a:r>
            <a:r>
              <a:rPr lang="lt-LT" sz="2400" b="1" dirty="0" err="1"/>
              <a:t>other</a:t>
            </a:r>
            <a:r>
              <a:rPr lang="lt-LT" sz="2400" b="1" dirty="0"/>
              <a:t>, </a:t>
            </a:r>
            <a:r>
              <a:rPr lang="lt-LT" sz="2400" b="1" dirty="0" err="1"/>
              <a:t>and</a:t>
            </a:r>
            <a:r>
              <a:rPr lang="lt-LT" sz="2400" b="1" dirty="0"/>
              <a:t> </a:t>
            </a:r>
            <a:r>
              <a:rPr lang="lt-LT" sz="2400" b="1" dirty="0" smtClean="0"/>
              <a:t> f</a:t>
            </a:r>
            <a:r>
              <a:rPr lang="en-US" sz="2400" b="1" dirty="0" smtClean="0"/>
              <a:t>a</a:t>
            </a:r>
            <a:r>
              <a:rPr lang="lt-LT" sz="2400" b="1" dirty="0" err="1" smtClean="0"/>
              <a:t>ll</a:t>
            </a:r>
            <a:r>
              <a:rPr lang="lt-LT" sz="2400" b="1" dirty="0" smtClean="0"/>
              <a:t> </a:t>
            </a:r>
            <a:r>
              <a:rPr lang="lt-LT" sz="2400" b="1" dirty="0" err="1"/>
              <a:t>in</a:t>
            </a:r>
            <a:r>
              <a:rPr lang="lt-LT" sz="2400" b="1" dirty="0"/>
              <a:t> </a:t>
            </a:r>
            <a:r>
              <a:rPr lang="en-US" sz="2400" b="1" dirty="0" smtClean="0"/>
              <a:t>love.</a:t>
            </a:r>
          </a:p>
          <a:p>
            <a:r>
              <a:rPr lang="lt-LT" sz="2400" dirty="0" err="1" smtClean="0"/>
              <a:t>jailer</a:t>
            </a:r>
            <a:r>
              <a:rPr lang="lt-LT" sz="2400" dirty="0" smtClean="0"/>
              <a:t> |ˈ</a:t>
            </a:r>
            <a:r>
              <a:rPr lang="lt-LT" sz="2400" dirty="0" err="1" smtClean="0"/>
              <a:t>dʒeɪlə|kalėjimo</a:t>
            </a:r>
            <a:r>
              <a:rPr lang="lt-LT" sz="2400" dirty="0" smtClean="0"/>
              <a:t> sargas</a:t>
            </a:r>
            <a:r>
              <a:rPr lang="en-US" sz="2400" dirty="0" smtClean="0"/>
              <a:t>,</a:t>
            </a:r>
            <a:r>
              <a:rPr lang="ru-RU" sz="2400" dirty="0" smtClean="0"/>
              <a:t>тюремный смотритель</a:t>
            </a:r>
            <a:endParaRPr lang="en-US" sz="2400" dirty="0" smtClean="0"/>
          </a:p>
          <a:p>
            <a:r>
              <a:rPr lang="en-US" sz="2400" dirty="0"/>
              <a:t>b</a:t>
            </a:r>
            <a:r>
              <a:rPr lang="en-US" sz="2400" dirty="0" smtClean="0"/>
              <a:t>lind </a:t>
            </a:r>
            <a:r>
              <a:rPr lang="lt-LT" sz="2400" dirty="0"/>
              <a:t> |</a:t>
            </a:r>
            <a:r>
              <a:rPr lang="lt-LT" sz="2400" dirty="0" err="1"/>
              <a:t>blaɪnd</a:t>
            </a:r>
            <a:r>
              <a:rPr lang="lt-LT" sz="2400" dirty="0"/>
              <a:t>|</a:t>
            </a:r>
            <a:r>
              <a:rPr lang="en-US" sz="2400" dirty="0" err="1" smtClean="0"/>
              <a:t>aklas</a:t>
            </a:r>
            <a:r>
              <a:rPr lang="en-US" sz="2400" dirty="0" smtClean="0"/>
              <a:t>, </a:t>
            </a:r>
            <a:r>
              <a:rPr lang="ru-RU" sz="2400" dirty="0" smtClean="0"/>
              <a:t>слепой</a:t>
            </a:r>
            <a:endParaRPr lang="lt-LT" sz="2400" dirty="0"/>
          </a:p>
        </p:txBody>
      </p:sp>
      <p:sp>
        <p:nvSpPr>
          <p:cNvPr id="28676" name="AutoShape 4" descr="ÐÐ°ÑÑÐ¸Ð½ÐºÐ¸ Ð¿Ð¾ Ð·Ð°Ð¿ÑÐ¾ÑÑ st valentine in pris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8678" name="AutoShape 6" descr="ÐÐ°ÑÑÐ¸Ð½ÐºÐ¸ Ð¿Ð¾ Ð·Ð°Ð¿ÑÐ¾ÑÑ st valentine in pris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8680" name="AutoShape 8" descr="ÐÐ°ÑÑÐ¸Ð½ÐºÐ¸ Ð¿Ð¾ Ð·Ð°Ð¿ÑÐ¾ÑÑ st valentine in pris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28686" name="Picture 1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b="1" dirty="0"/>
              <a:t>One </a:t>
            </a:r>
            <a:r>
              <a:rPr lang="lt-LT" sz="2800" b="1" dirty="0" err="1"/>
              <a:t>day</a:t>
            </a:r>
            <a:r>
              <a:rPr lang="lt-LT" sz="2800" b="1" dirty="0"/>
              <a:t>, Valentine </a:t>
            </a:r>
            <a:r>
              <a:rPr lang="lt-LT" sz="2800" b="1" dirty="0" err="1" smtClean="0">
                <a:solidFill>
                  <a:srgbClr val="FF0000"/>
                </a:solidFill>
              </a:rPr>
              <a:t>touche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lt-LT" sz="2800" b="1" dirty="0" smtClean="0"/>
              <a:t> </a:t>
            </a:r>
            <a:r>
              <a:rPr lang="lt-LT" sz="2800" b="1" dirty="0" err="1"/>
              <a:t>the</a:t>
            </a:r>
            <a:r>
              <a:rPr lang="lt-LT" sz="2800" b="1" dirty="0"/>
              <a:t> </a:t>
            </a:r>
            <a:r>
              <a:rPr lang="en-US" sz="2800" b="1" dirty="0" smtClean="0"/>
              <a:t>girl’s 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closed</a:t>
            </a:r>
            <a:r>
              <a:rPr lang="en-US" sz="2800" b="1" dirty="0" smtClean="0"/>
              <a:t> eyes</a:t>
            </a:r>
            <a:r>
              <a:rPr lang="lt-LT" sz="2800" b="1" dirty="0" smtClean="0"/>
              <a:t>. </a:t>
            </a:r>
            <a:r>
              <a:rPr lang="lt-LT" sz="2800" b="1" dirty="0" err="1"/>
              <a:t>When</a:t>
            </a:r>
            <a:r>
              <a:rPr lang="lt-LT" sz="2800" b="1" dirty="0"/>
              <a:t> </a:t>
            </a:r>
            <a:r>
              <a:rPr lang="lt-LT" sz="2800" b="1" dirty="0" err="1"/>
              <a:t>she</a:t>
            </a:r>
            <a:r>
              <a:rPr lang="lt-LT" sz="2800" b="1" dirty="0"/>
              <a:t> </a:t>
            </a:r>
            <a:r>
              <a:rPr lang="lt-LT" sz="2800" b="1" dirty="0" err="1" smtClean="0"/>
              <a:t>opene</a:t>
            </a:r>
            <a:r>
              <a:rPr lang="en-US" sz="2800" b="1" dirty="0" smtClean="0"/>
              <a:t>s</a:t>
            </a:r>
            <a:r>
              <a:rPr lang="lt-LT" sz="2800" b="1" dirty="0" smtClean="0"/>
              <a:t> </a:t>
            </a:r>
            <a:r>
              <a:rPr lang="lt-LT" sz="2800" b="1" dirty="0" err="1"/>
              <a:t>them</a:t>
            </a:r>
            <a:r>
              <a:rPr lang="lt-LT" sz="2800" b="1" dirty="0"/>
              <a:t> </a:t>
            </a:r>
            <a:r>
              <a:rPr lang="lt-LT" sz="2800" b="1" dirty="0" err="1"/>
              <a:t>again</a:t>
            </a:r>
            <a:r>
              <a:rPr lang="lt-LT" sz="2800" b="1" dirty="0"/>
              <a:t>, </a:t>
            </a:r>
            <a:r>
              <a:rPr lang="lt-LT" sz="2800" b="1" dirty="0" err="1"/>
              <a:t>she</a:t>
            </a:r>
            <a:r>
              <a:rPr lang="lt-LT" sz="2800" b="1" dirty="0"/>
              <a:t> </a:t>
            </a:r>
            <a:r>
              <a:rPr lang="lt-LT" sz="2800" b="1" dirty="0" smtClean="0"/>
              <a:t>c</a:t>
            </a:r>
            <a:r>
              <a:rPr lang="en-US" sz="2800" b="1" dirty="0" smtClean="0"/>
              <a:t>an</a:t>
            </a:r>
            <a:r>
              <a:rPr lang="lt-LT" sz="2800" b="1" dirty="0" smtClean="0"/>
              <a:t> </a:t>
            </a:r>
            <a:r>
              <a:rPr lang="lt-LT" sz="2800" b="1" dirty="0" err="1"/>
              <a:t>see</a:t>
            </a:r>
            <a:r>
              <a:rPr lang="lt-LT" sz="2800" b="1" dirty="0"/>
              <a:t>. It </a:t>
            </a:r>
            <a:r>
              <a:rPr lang="en-US" sz="2800" b="1" dirty="0" err="1"/>
              <a:t>i</a:t>
            </a:r>
            <a:r>
              <a:rPr lang="lt-LT" sz="2800" b="1" dirty="0" smtClean="0"/>
              <a:t>s </a:t>
            </a:r>
            <a:r>
              <a:rPr lang="lt-LT" sz="2800" b="1" dirty="0"/>
              <a:t>a </a:t>
            </a:r>
            <a:r>
              <a:rPr lang="lt-LT" sz="2800" b="1" dirty="0" err="1" smtClean="0">
                <a:solidFill>
                  <a:srgbClr val="FF0000"/>
                </a:solidFill>
              </a:rPr>
              <a:t>miracle</a:t>
            </a:r>
            <a:r>
              <a:rPr lang="lt-LT" sz="2800" b="1" dirty="0" smtClean="0"/>
              <a:t>.</a:t>
            </a:r>
            <a:endParaRPr lang="lt-LT" sz="2800" b="1" dirty="0"/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touch</a:t>
            </a:r>
            <a:r>
              <a:rPr lang="lt-LT" sz="2800" dirty="0" err="1" smtClean="0"/>
              <a:t>|tʌtʃ|paliesti</a:t>
            </a:r>
            <a:r>
              <a:rPr lang="ru-RU" sz="2800" dirty="0" smtClean="0"/>
              <a:t>, прикасаться,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</a:t>
            </a:r>
            <a:r>
              <a:rPr lang="lt-LT" sz="2800" b="1" dirty="0" err="1" smtClean="0"/>
              <a:t>miracle</a:t>
            </a:r>
            <a:r>
              <a:rPr lang="lt-LT" sz="2800" b="1" dirty="0" smtClean="0"/>
              <a:t> </a:t>
            </a:r>
            <a:r>
              <a:rPr lang="lt-LT" sz="2800" dirty="0"/>
              <a:t>|ˈ</a:t>
            </a:r>
            <a:r>
              <a:rPr lang="lt-LT" sz="2800" dirty="0" err="1"/>
              <a:t>mɪrək</a:t>
            </a:r>
            <a:r>
              <a:rPr lang="lt-LT" sz="2800" dirty="0"/>
              <a:t>(ə)l|  </a:t>
            </a:r>
            <a:r>
              <a:rPr lang="lt-LT" sz="2800" b="1" dirty="0" smtClean="0"/>
              <a:t>stebuklas</a:t>
            </a:r>
            <a:r>
              <a:rPr lang="en-US" sz="2800" b="1" dirty="0" smtClean="0"/>
              <a:t>, </a:t>
            </a:r>
            <a:r>
              <a:rPr lang="ru-RU" sz="2800" b="1" dirty="0" smtClean="0"/>
              <a:t>чудо</a:t>
            </a:r>
            <a:endParaRPr lang="lt-LT" sz="2800" dirty="0"/>
          </a:p>
        </p:txBody>
      </p:sp>
      <p:pic>
        <p:nvPicPr>
          <p:cNvPr id="5" name="Picture 1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7971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461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  When he refuses, the emperor sentences  the priest to death. Refuse   |ˈrefjuːs|  atsisakyti, отказаться  sentence |ˈsent(ə)ns| pasmerkti , приговаривать, осуждать  death |deθ| mirtis, смерть    </vt:lpstr>
      <vt:lpstr>Slide 8</vt:lpstr>
      <vt:lpstr>Slide 9</vt:lpstr>
      <vt:lpstr>Slide 10</vt:lpstr>
      <vt:lpstr>Slide 11</vt:lpstr>
      <vt:lpstr>Fill in the gaps with the missing words: marries, touches, prison, blind, brings, get married, signes, miracle, priest,century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2021-02-14T13:25:41Z</dcterms:created>
  <dcterms:modified xsi:type="dcterms:W3CDTF">2021-02-14T15:42:35Z</dcterms:modified>
</cp:coreProperties>
</file>