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060D4-33BC-4430-A114-8AC274E17688}" type="datetimeFigureOut">
              <a:rPr lang="lt-LT" smtClean="0"/>
              <a:t>2021-02-27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0A25-D9FB-4408-8D44-36E395EFDC68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Sports in Britain. - ppt video onlin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8367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 the mistakes ( </a:t>
            </a:r>
            <a:r>
              <a:rPr lang="en-US" sz="2800" dirty="0" err="1" smtClean="0"/>
              <a:t>klaidos</a:t>
            </a:r>
            <a:r>
              <a:rPr lang="en-US" sz="2800" dirty="0" smtClean="0"/>
              <a:t>) and correct them:</a:t>
            </a:r>
            <a:endParaRPr lang="lt-L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1.Wembley is the scene of some great tennis match.</a:t>
            </a:r>
          </a:p>
          <a:p>
            <a:pPr>
              <a:buNone/>
            </a:pPr>
            <a:r>
              <a:rPr lang="en-US" sz="2400" dirty="0" smtClean="0"/>
              <a:t>2. All cricket players want to win the tournament at Wimbledon.</a:t>
            </a:r>
          </a:p>
          <a:p>
            <a:pPr>
              <a:buNone/>
            </a:pPr>
            <a:r>
              <a:rPr lang="en-US" sz="2400" dirty="0" smtClean="0"/>
              <a:t>3. St. Andrew’s , in Wales, is the home of golf.</a:t>
            </a:r>
          </a:p>
          <a:p>
            <a:pPr>
              <a:buNone/>
            </a:pPr>
            <a:r>
              <a:rPr lang="en-US" sz="2400" dirty="0" smtClean="0"/>
              <a:t>4. Henley, on the river Thames,  is the centre of the world of swimming.</a:t>
            </a:r>
          </a:p>
          <a:p>
            <a:pPr>
              <a:buNone/>
            </a:pPr>
            <a:r>
              <a:rPr lang="en-US" sz="2400" dirty="0" smtClean="0"/>
              <a:t>5. Cricket is a very French game.</a:t>
            </a:r>
          </a:p>
          <a:p>
            <a:pPr>
              <a:buNone/>
            </a:pPr>
            <a:r>
              <a:rPr lang="en-US" sz="2400" dirty="0" smtClean="0"/>
              <a:t>6. The most popular British sport is swimming.</a:t>
            </a:r>
          </a:p>
          <a:p>
            <a:pPr>
              <a:buNone/>
            </a:pPr>
            <a:r>
              <a:rPr lang="en-US" sz="2400" dirty="0" smtClean="0"/>
              <a:t>7. About twenty percent  of British people go walking.</a:t>
            </a:r>
          </a:p>
          <a:p>
            <a:pPr>
              <a:buNone/>
            </a:pPr>
            <a:r>
              <a:rPr lang="en-US" sz="2400" dirty="0" smtClean="0"/>
              <a:t>8. British people don’t like watching sport on TV.</a:t>
            </a:r>
          </a:p>
          <a:p>
            <a:pPr>
              <a:buNone/>
            </a:pPr>
            <a:r>
              <a:rPr lang="en-US" sz="2400" dirty="0" smtClean="0"/>
              <a:t>9. People see Manchester United play on Saturday or Sunday mornings.</a:t>
            </a:r>
          </a:p>
          <a:p>
            <a:pPr>
              <a:buNone/>
            </a:pPr>
            <a:r>
              <a:rPr lang="en-US" sz="2400" dirty="0" smtClean="0"/>
              <a:t>10) Croquet is originally a British game.</a:t>
            </a:r>
          </a:p>
          <a:p>
            <a:pPr>
              <a:buNone/>
            </a:pPr>
            <a:r>
              <a:rPr lang="en-US" sz="2400" dirty="0" smtClean="0"/>
              <a:t>11) You play curling on grass.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lt-LT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18058"/>
          </a:xfrm>
        </p:spPr>
        <p:txBody>
          <a:bodyPr>
            <a:normAutofit fontScale="90000"/>
          </a:bodyPr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830816" cy="5361459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Venue</a:t>
            </a:r>
            <a:r>
              <a:rPr lang="lt-LT" sz="11200" i="1" dirty="0"/>
              <a:t> </a:t>
            </a:r>
            <a:r>
              <a:rPr lang="lt-LT" sz="11200" dirty="0"/>
              <a:t> |ˈ</a:t>
            </a:r>
            <a:r>
              <a:rPr lang="lt-LT" sz="11200" dirty="0" err="1" smtClean="0"/>
              <a:t>venjuː|vieta</a:t>
            </a:r>
            <a:r>
              <a:rPr lang="en-US" sz="11200" dirty="0" smtClean="0"/>
              <a:t>, </a:t>
            </a:r>
            <a:r>
              <a:rPr lang="ru-RU" sz="11200" dirty="0" smtClean="0"/>
              <a:t>место сбора</a:t>
            </a:r>
            <a:endParaRPr lang="en-US" sz="11200" dirty="0" smtClean="0"/>
          </a:p>
          <a:p>
            <a:r>
              <a:rPr lang="en-US" sz="11200" dirty="0" smtClean="0"/>
              <a:t>Tournament </a:t>
            </a:r>
            <a:r>
              <a:rPr lang="lt-LT" sz="11200" dirty="0"/>
              <a:t> |ˈ</a:t>
            </a:r>
            <a:r>
              <a:rPr lang="lt-LT" sz="11200" dirty="0" err="1"/>
              <a:t>tʊənəm</a:t>
            </a:r>
            <a:r>
              <a:rPr lang="lt-LT" sz="11200" dirty="0"/>
              <a:t>(ə)</a:t>
            </a:r>
            <a:r>
              <a:rPr lang="lt-LT" sz="11200" dirty="0" err="1"/>
              <a:t>nt</a:t>
            </a:r>
            <a:r>
              <a:rPr lang="lt-LT" sz="11200" dirty="0" smtClean="0"/>
              <a:t>|</a:t>
            </a:r>
            <a:r>
              <a:rPr lang="lt-LT" sz="11200" dirty="0"/>
              <a:t> </a:t>
            </a:r>
            <a:r>
              <a:rPr lang="lt-LT" sz="11200" dirty="0" smtClean="0"/>
              <a:t>turnyras</a:t>
            </a:r>
            <a:r>
              <a:rPr lang="en-US" sz="11200" dirty="0" smtClean="0"/>
              <a:t>, </a:t>
            </a:r>
            <a:r>
              <a:rPr lang="ru-RU" sz="11200" dirty="0" smtClean="0"/>
              <a:t>турнир</a:t>
            </a:r>
            <a:endParaRPr lang="lt-LT" sz="11200" dirty="0" smtClean="0"/>
          </a:p>
          <a:p>
            <a:r>
              <a:rPr lang="en-US" sz="11200" dirty="0" smtClean="0"/>
              <a:t>Headquarters </a:t>
            </a:r>
            <a:r>
              <a:rPr lang="lt-LT" sz="11200" dirty="0"/>
              <a:t> </a:t>
            </a:r>
            <a:r>
              <a:rPr lang="lt-LT" sz="11200" dirty="0" smtClean="0"/>
              <a:t>|</a:t>
            </a:r>
            <a:r>
              <a:rPr lang="ru-RU" sz="11200" dirty="0" smtClean="0"/>
              <a:t> </a:t>
            </a:r>
            <a:r>
              <a:rPr lang="lt-LT" sz="11200" dirty="0" err="1" smtClean="0"/>
              <a:t>hed</a:t>
            </a:r>
            <a:r>
              <a:rPr lang="lt-LT" sz="11200" dirty="0" err="1"/>
              <a:t>ˈkwɔːtəz</a:t>
            </a:r>
            <a:r>
              <a:rPr lang="lt-LT" sz="11200" dirty="0" smtClean="0"/>
              <a:t>|</a:t>
            </a:r>
            <a:r>
              <a:rPr lang="ru-RU" sz="11200" dirty="0"/>
              <a:t> </a:t>
            </a:r>
            <a:r>
              <a:rPr lang="lt-LT" sz="11200" dirty="0" smtClean="0"/>
              <a:t>štabas,</a:t>
            </a:r>
            <a:r>
              <a:rPr lang="en-US" sz="11200" dirty="0" smtClean="0"/>
              <a:t> </a:t>
            </a:r>
            <a:r>
              <a:rPr lang="ru-RU" sz="11200" dirty="0" smtClean="0"/>
              <a:t>штаб </a:t>
            </a:r>
            <a:endParaRPr lang="en-US" sz="11200" dirty="0" smtClean="0"/>
          </a:p>
          <a:p>
            <a:r>
              <a:rPr lang="en-US" sz="11200" dirty="0" smtClean="0"/>
              <a:t>Belong </a:t>
            </a:r>
            <a:r>
              <a:rPr lang="lt-LT" sz="11200" dirty="0"/>
              <a:t> |</a:t>
            </a:r>
            <a:r>
              <a:rPr lang="lt-LT" sz="11200" dirty="0" err="1"/>
              <a:t>bɪˈlɒŋ</a:t>
            </a:r>
            <a:r>
              <a:rPr lang="lt-LT" sz="11200" dirty="0" smtClean="0"/>
              <a:t>|</a:t>
            </a:r>
            <a:r>
              <a:rPr lang="ru-RU" sz="11200" dirty="0" smtClean="0"/>
              <a:t> </a:t>
            </a:r>
            <a:r>
              <a:rPr lang="lt-LT" sz="11200" dirty="0" smtClean="0"/>
              <a:t>priklausyti</a:t>
            </a:r>
            <a:r>
              <a:rPr lang="en-US" sz="11200" dirty="0" smtClean="0"/>
              <a:t>,</a:t>
            </a:r>
            <a:r>
              <a:rPr lang="ru-RU" sz="11200" dirty="0"/>
              <a:t> </a:t>
            </a:r>
            <a:r>
              <a:rPr lang="ru-RU" sz="11200" dirty="0" smtClean="0"/>
              <a:t>принадлежать</a:t>
            </a:r>
            <a:endParaRPr lang="en-US" sz="11200" dirty="0" smtClean="0"/>
          </a:p>
          <a:p>
            <a:r>
              <a:rPr lang="en-US" sz="11200" dirty="0" smtClean="0"/>
              <a:t>Variety of </a:t>
            </a:r>
            <a:r>
              <a:rPr lang="lt-LT" sz="11200" dirty="0"/>
              <a:t> |</a:t>
            </a:r>
            <a:r>
              <a:rPr lang="lt-LT" sz="11200" dirty="0" err="1"/>
              <a:t>vəˈ</a:t>
            </a:r>
            <a:r>
              <a:rPr lang="lt-LT" sz="11200" dirty="0" err="1" smtClean="0"/>
              <a:t>raɪətɪ</a:t>
            </a:r>
            <a:r>
              <a:rPr lang="lt-LT" sz="11200" dirty="0" smtClean="0"/>
              <a:t>|</a:t>
            </a:r>
            <a:r>
              <a:rPr lang="en-US" sz="11200" dirty="0" smtClean="0"/>
              <a:t> </a:t>
            </a:r>
            <a:r>
              <a:rPr lang="lt-LT" sz="11200" dirty="0" smtClean="0"/>
              <a:t>įvairovė</a:t>
            </a:r>
            <a:r>
              <a:rPr lang="en-US" sz="11200" dirty="0" smtClean="0"/>
              <a:t>, </a:t>
            </a:r>
            <a:r>
              <a:rPr lang="ru-RU" sz="11200" dirty="0" smtClean="0"/>
              <a:t>разнообразие</a:t>
            </a:r>
            <a:endParaRPr lang="en-US" sz="11200" dirty="0" smtClean="0"/>
          </a:p>
          <a:p>
            <a:r>
              <a:rPr lang="en-US" sz="11200" dirty="0" smtClean="0"/>
              <a:t>Trail</a:t>
            </a:r>
            <a:r>
              <a:rPr lang="lt-LT" sz="11200" dirty="0"/>
              <a:t> |</a:t>
            </a:r>
            <a:r>
              <a:rPr lang="lt-LT" sz="11200" dirty="0" err="1"/>
              <a:t>treɪl</a:t>
            </a:r>
            <a:r>
              <a:rPr lang="lt-LT" sz="11200" dirty="0"/>
              <a:t>|</a:t>
            </a:r>
            <a:r>
              <a:rPr lang="en-US" sz="11200" dirty="0" smtClean="0"/>
              <a:t> </a:t>
            </a:r>
            <a:r>
              <a:rPr lang="en-US" sz="11200" dirty="0" err="1" smtClean="0"/>
              <a:t>takas</a:t>
            </a:r>
            <a:r>
              <a:rPr lang="ru-RU" sz="11200" dirty="0" smtClean="0"/>
              <a:t>, тропа</a:t>
            </a:r>
            <a:endParaRPr lang="en-US" sz="11200" dirty="0" smtClean="0"/>
          </a:p>
          <a:p>
            <a:r>
              <a:rPr lang="en-US" sz="11200" dirty="0" smtClean="0"/>
              <a:t>Facility </a:t>
            </a:r>
            <a:r>
              <a:rPr lang="lt-LT" sz="11200" dirty="0"/>
              <a:t>|</a:t>
            </a:r>
            <a:r>
              <a:rPr lang="lt-LT" sz="11200" dirty="0" err="1"/>
              <a:t>fəˈsɪlɪtɪ</a:t>
            </a:r>
            <a:r>
              <a:rPr lang="lt-LT" sz="11200" dirty="0"/>
              <a:t>| </a:t>
            </a:r>
            <a:r>
              <a:rPr lang="lt-LT" sz="11200" dirty="0" smtClean="0"/>
              <a:t>įranga</a:t>
            </a:r>
            <a:r>
              <a:rPr lang="en-US" sz="11200" dirty="0" smtClean="0"/>
              <a:t>, </a:t>
            </a:r>
            <a:r>
              <a:rPr lang="lt-LT" sz="11200" dirty="0"/>
              <a:t>priemonė</a:t>
            </a:r>
            <a:r>
              <a:rPr lang="lt-LT" sz="11200" dirty="0" smtClean="0"/>
              <a:t>,</a:t>
            </a:r>
            <a:r>
              <a:rPr lang="ru-RU" sz="11200" dirty="0"/>
              <a:t> </a:t>
            </a:r>
            <a:r>
              <a:rPr lang="ru-RU" sz="11200" dirty="0" smtClean="0"/>
              <a:t>оборудование</a:t>
            </a:r>
            <a:endParaRPr lang="en-US" sz="11200" dirty="0" smtClean="0"/>
          </a:p>
          <a:p>
            <a:r>
              <a:rPr lang="en-US" sz="11200" dirty="0" smtClean="0"/>
              <a:t>Keep fit</a:t>
            </a:r>
            <a:r>
              <a:rPr lang="lt-LT" sz="11200" dirty="0" smtClean="0"/>
              <a:t>|</a:t>
            </a:r>
            <a:r>
              <a:rPr lang="lt-LT" sz="11200" dirty="0" err="1" smtClean="0"/>
              <a:t>kiːp</a:t>
            </a:r>
            <a:r>
              <a:rPr lang="lt-LT" sz="11200" dirty="0"/>
              <a:t>|</a:t>
            </a:r>
            <a:r>
              <a:rPr lang="lt-LT" sz="11200" dirty="0" smtClean="0"/>
              <a:t> </a:t>
            </a:r>
            <a:r>
              <a:rPr lang="en-US" sz="11200" dirty="0"/>
              <a:t>p</a:t>
            </a:r>
            <a:r>
              <a:rPr lang="lt-LT" sz="11200" dirty="0" err="1" smtClean="0"/>
              <a:t>alaikyti</a:t>
            </a:r>
            <a:r>
              <a:rPr lang="lt-LT" sz="11200" dirty="0" smtClean="0"/>
              <a:t> formą </a:t>
            </a:r>
            <a:r>
              <a:rPr lang="ru-RU" sz="11200" dirty="0" smtClean="0"/>
              <a:t>быть </a:t>
            </a:r>
            <a:r>
              <a:rPr lang="ru-RU" sz="11200" dirty="0"/>
              <a:t>в </a:t>
            </a:r>
            <a:r>
              <a:rPr lang="ru-RU" sz="11200" dirty="0" smtClean="0"/>
              <a:t>форме</a:t>
            </a:r>
            <a:endParaRPr lang="en-US" sz="11200" dirty="0" smtClean="0"/>
          </a:p>
          <a:p>
            <a:r>
              <a:rPr lang="en-US" sz="11200" dirty="0" smtClean="0"/>
              <a:t>Enjoy </a:t>
            </a:r>
            <a:r>
              <a:rPr lang="lt-LT" sz="11200" dirty="0"/>
              <a:t>|</a:t>
            </a:r>
            <a:r>
              <a:rPr lang="lt-LT" sz="11200" dirty="0" err="1"/>
              <a:t>ɪnˈ</a:t>
            </a:r>
            <a:r>
              <a:rPr lang="lt-LT" sz="11200" dirty="0" err="1" smtClean="0"/>
              <a:t>dʒɔɪ</a:t>
            </a:r>
            <a:r>
              <a:rPr lang="lt-LT" sz="11200" dirty="0" smtClean="0"/>
              <a:t>|</a:t>
            </a:r>
            <a:r>
              <a:rPr lang="en-US" sz="11200" dirty="0" smtClean="0"/>
              <a:t>m</a:t>
            </a:r>
            <a:r>
              <a:rPr lang="lt-LT" sz="11200" dirty="0" err="1" smtClean="0"/>
              <a:t>ėgautis</a:t>
            </a:r>
            <a:r>
              <a:rPr lang="en-US" sz="11200" dirty="0" smtClean="0"/>
              <a:t>, </a:t>
            </a:r>
            <a:r>
              <a:rPr lang="ru-RU" sz="11200" dirty="0" smtClean="0"/>
              <a:t>получать </a:t>
            </a:r>
            <a:r>
              <a:rPr lang="ru-RU" sz="11200" dirty="0"/>
              <a:t>удовольствие </a:t>
            </a:r>
            <a:endParaRPr lang="en-US" sz="11200" dirty="0" smtClean="0"/>
          </a:p>
          <a:p>
            <a:pPr>
              <a:lnSpc>
                <a:spcPct val="120000"/>
              </a:lnSpc>
            </a:pPr>
            <a:r>
              <a:rPr lang="en-US" sz="11200" dirty="0" smtClean="0"/>
              <a:t>Competition </a:t>
            </a:r>
            <a:r>
              <a:rPr lang="lt-LT" sz="11200" dirty="0"/>
              <a:t>|</a:t>
            </a:r>
            <a:r>
              <a:rPr lang="lt-LT" sz="11200" dirty="0" err="1"/>
              <a:t>kɒmpɪˈ</a:t>
            </a:r>
            <a:r>
              <a:rPr lang="lt-LT" sz="11200" dirty="0" err="1" smtClean="0"/>
              <a:t>tɪʃ</a:t>
            </a:r>
            <a:r>
              <a:rPr lang="lt-LT" sz="11200" dirty="0" smtClean="0"/>
              <a:t>(ə)n|</a:t>
            </a:r>
            <a:r>
              <a:rPr lang="en-US" sz="11200" dirty="0" smtClean="0"/>
              <a:t> </a:t>
            </a:r>
            <a:r>
              <a:rPr lang="lt-LT" sz="11200" dirty="0" smtClean="0"/>
              <a:t>varžybos</a:t>
            </a:r>
            <a:r>
              <a:rPr lang="en-US" sz="11200" dirty="0" smtClean="0"/>
              <a:t>, </a:t>
            </a:r>
            <a:r>
              <a:rPr lang="ru-RU" sz="11200" dirty="0" smtClean="0"/>
              <a:t>соревнование</a:t>
            </a:r>
            <a:r>
              <a:rPr lang="ru-RU" sz="11200" dirty="0"/>
              <a:t>, </a:t>
            </a:r>
            <a:r>
              <a:rPr lang="en-US" sz="11200" dirty="0"/>
              <a:t>H</a:t>
            </a:r>
            <a:r>
              <a:rPr lang="en-US" sz="11200" dirty="0" smtClean="0"/>
              <a:t>urdle</a:t>
            </a:r>
            <a:r>
              <a:rPr lang="lt-LT" sz="11200" dirty="0"/>
              <a:t> |ˈ</a:t>
            </a:r>
            <a:r>
              <a:rPr lang="lt-LT" sz="11200" dirty="0" err="1"/>
              <a:t>hɜːd</a:t>
            </a:r>
            <a:r>
              <a:rPr lang="lt-LT" sz="11200" dirty="0"/>
              <a:t>(ə)l</a:t>
            </a:r>
            <a:r>
              <a:rPr lang="lt-LT" sz="11200" dirty="0" smtClean="0"/>
              <a:t>|</a:t>
            </a:r>
            <a:r>
              <a:rPr lang="lt-LT" sz="11200" dirty="0" smtClean="0"/>
              <a:t> nugalėti </a:t>
            </a:r>
            <a:r>
              <a:rPr lang="ru-RU" sz="11200" dirty="0"/>
              <a:t>,</a:t>
            </a:r>
            <a:r>
              <a:rPr lang="lt-LT" sz="11200" dirty="0"/>
              <a:t> </a:t>
            </a:r>
            <a:r>
              <a:rPr lang="ru-RU" sz="11200" dirty="0" smtClean="0"/>
              <a:t>преодолевать препятствия</a:t>
            </a:r>
            <a:r>
              <a:rPr lang="en-US" sz="11200" dirty="0" smtClean="0"/>
              <a:t> </a:t>
            </a:r>
          </a:p>
          <a:p>
            <a:pPr>
              <a:lnSpc>
                <a:spcPct val="120000"/>
              </a:lnSpc>
            </a:pPr>
            <a:endParaRPr lang="lt-LT" sz="4400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lt-LT" dirty="0"/>
          </a:p>
          <a:p>
            <a:pPr>
              <a:lnSpc>
                <a:spcPct val="120000"/>
              </a:lnSpc>
              <a:buNone/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 smtClean="0"/>
          </a:p>
          <a:p>
            <a:endParaRPr lang="lt-L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Wembley</a:t>
            </a:r>
            <a:r>
              <a:rPr lang="en-US" dirty="0"/>
              <a:t> is one of the most famous </a:t>
            </a:r>
            <a:r>
              <a:rPr lang="en-US" dirty="0" smtClean="0"/>
              <a:t>stadiums </a:t>
            </a:r>
            <a:r>
              <a:rPr lang="en-US" dirty="0"/>
              <a:t>in the world.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 descr="About Wembley Sta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089010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  </a:t>
            </a:r>
            <a:r>
              <a:rPr lang="en-US" sz="4000" dirty="0" smtClean="0">
                <a:solidFill>
                  <a:srgbClr val="FF0000"/>
                </a:solidFill>
              </a:rPr>
              <a:t>Wimbledon</a:t>
            </a:r>
            <a:r>
              <a:rPr lang="en-US" sz="4000" dirty="0" smtClean="0"/>
              <a:t> is </a:t>
            </a:r>
            <a:r>
              <a:rPr lang="en-US" sz="4000" dirty="0"/>
              <a:t>the oldest tennis tournament in the world and </a:t>
            </a:r>
            <a:r>
              <a:rPr lang="en-US" sz="4000" dirty="0" smtClean="0"/>
              <a:t>the </a:t>
            </a:r>
            <a:r>
              <a:rPr lang="en-US" sz="4000" dirty="0"/>
              <a:t>most </a:t>
            </a:r>
            <a:r>
              <a:rPr lang="en-US" sz="4000" dirty="0" smtClean="0"/>
              <a:t>famous one. </a:t>
            </a:r>
            <a:endParaRPr lang="lt-L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194" name="AutoShape 2" descr="Where to Catch the Wimbledon Championships 2019 Tournament -  EssentiallySp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8196" name="Picture 4" descr="Where to Catch the Wimbledon Championships 2019 Tournament -  EssentiallySpo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>
                <a:solidFill>
                  <a:srgbClr val="FF0000"/>
                </a:solidFill>
              </a:rPr>
              <a:t>St</a:t>
            </a:r>
            <a:r>
              <a:rPr lang="lt-LT" dirty="0">
                <a:solidFill>
                  <a:srgbClr val="FF0000"/>
                </a:solidFill>
              </a:rPr>
              <a:t> </a:t>
            </a:r>
            <a:r>
              <a:rPr lang="lt-LT" dirty="0" err="1">
                <a:solidFill>
                  <a:srgbClr val="FF0000"/>
                </a:solidFill>
              </a:rPr>
              <a:t>Andrews</a:t>
            </a:r>
            <a:r>
              <a:rPr lang="lt-LT" dirty="0"/>
              <a:t> </a:t>
            </a:r>
            <a:r>
              <a:rPr lang="lt-LT" dirty="0" err="1"/>
              <a:t>is</a:t>
            </a:r>
            <a:r>
              <a:rPr lang="lt-LT" dirty="0"/>
              <a:t>  </a:t>
            </a:r>
            <a:r>
              <a:rPr lang="lt-LT" dirty="0" err="1"/>
              <a:t>the</a:t>
            </a:r>
            <a:r>
              <a:rPr lang="lt-LT" dirty="0"/>
              <a:t> "</a:t>
            </a:r>
            <a:r>
              <a:rPr lang="lt-LT" dirty="0" err="1"/>
              <a:t>home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 </a:t>
            </a:r>
            <a:r>
              <a:rPr lang="lt-LT" dirty="0" err="1" smtClean="0"/>
              <a:t>golf</a:t>
            </a:r>
            <a:r>
              <a:rPr lang="lt-LT" dirty="0" smtClean="0"/>
              <a:t>“</a:t>
            </a:r>
            <a:r>
              <a:rPr lang="en-US" dirty="0" smtClean="0"/>
              <a:t>.</a:t>
            </a:r>
            <a:r>
              <a:rPr lang="lt-LT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9218" name="Picture 2" descr="The Old Course St Andrews wins 'World's Best Golf Course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5567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Henley</a:t>
            </a:r>
            <a:r>
              <a:rPr lang="en-US" dirty="0"/>
              <a:t> is </a:t>
            </a:r>
            <a:r>
              <a:rPr lang="en-US" dirty="0" smtClean="0"/>
              <a:t>a famous centre </a:t>
            </a:r>
            <a:r>
              <a:rPr lang="en-US" dirty="0"/>
              <a:t>for </a:t>
            </a:r>
            <a:r>
              <a:rPr lang="en-US" dirty="0" smtClean="0"/>
              <a:t>rowing.</a:t>
            </a:r>
            <a:r>
              <a:rPr lang="en-US" dirty="0"/>
              <a:t> 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42" name="Picture 2" descr="Henley on Thames (Oxfordshire) Tourist Information Gu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9248371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Lord's</a:t>
            </a:r>
            <a:r>
              <a:rPr lang="en-US" dirty="0"/>
              <a:t> is the most famous cricket ground in the </a:t>
            </a:r>
            <a:r>
              <a:rPr lang="en-US" dirty="0" smtClean="0"/>
              <a:t>world.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1266" name="Picture 2" descr="Lord's Redevelopment: Compton and Edrich Stands - Buro Happ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964488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Pennine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Way </a:t>
            </a:r>
            <a:r>
              <a:rPr lang="lt-LT" dirty="0">
                <a:solidFill>
                  <a:srgbClr val="FF0000"/>
                </a:solidFill>
              </a:rPr>
              <a:t> </a:t>
            </a:r>
            <a:r>
              <a:rPr lang="lt-LT" dirty="0"/>
              <a:t>(435km)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oldest trail in England.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290" name="AutoShape 2" descr="The Pennine Way - Complete Route - Compass Holida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2292" name="AutoShape 4" descr="The Pennine Way - Complete Route - Compass Holida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2298" name="Picture 10" descr="5 Scenic Walks in the North Pennines - Places to Stay in the North Penn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12776"/>
            <a:ext cx="9144001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Manchester</a:t>
            </a:r>
            <a:r>
              <a:rPr lang="en-US" dirty="0"/>
              <a:t> is well known as a city of </a:t>
            </a:r>
            <a:r>
              <a:rPr lang="en-US" dirty="0" smtClean="0"/>
              <a:t>sport.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314" name="Picture 2" descr="Manchester United Football Club Stadium Tour for One Adult and One Ch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172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Wembley is one of the most famous stadiums in the world.</vt:lpstr>
      <vt:lpstr>  Wimbledon is the oldest tennis tournament in the world and the most famous one. </vt:lpstr>
      <vt:lpstr>St Andrews is  the "home of golf“. </vt:lpstr>
      <vt:lpstr>Henley is a famous centre for rowing. </vt:lpstr>
      <vt:lpstr>Lord's is the most famous cricket ground in the world.</vt:lpstr>
      <vt:lpstr>The Pennine Way  (435km) is the oldest trail in England.</vt:lpstr>
      <vt:lpstr>Manchester is well known as a city of sport.</vt:lpstr>
      <vt:lpstr>Find the mistakes ( klaidos) and correct them: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</cp:revision>
  <dcterms:created xsi:type="dcterms:W3CDTF">2021-02-27T18:15:43Z</dcterms:created>
  <dcterms:modified xsi:type="dcterms:W3CDTF">2021-02-27T21:03:08Z</dcterms:modified>
</cp:coreProperties>
</file>