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3EEC-646E-4860-A7BE-AC5B1576D01F}" type="datetimeFigureOut">
              <a:rPr lang="lt-LT" smtClean="0"/>
              <a:pPr/>
              <a:t>2021-03-26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6A74D-9325-40E5-BF36-E2435EC77B13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3EEC-646E-4860-A7BE-AC5B1576D01F}" type="datetimeFigureOut">
              <a:rPr lang="lt-LT" smtClean="0"/>
              <a:pPr/>
              <a:t>2021-03-26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6A74D-9325-40E5-BF36-E2435EC77B13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3EEC-646E-4860-A7BE-AC5B1576D01F}" type="datetimeFigureOut">
              <a:rPr lang="lt-LT" smtClean="0"/>
              <a:pPr/>
              <a:t>2021-03-26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6A74D-9325-40E5-BF36-E2435EC77B13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3EEC-646E-4860-A7BE-AC5B1576D01F}" type="datetimeFigureOut">
              <a:rPr lang="lt-LT" smtClean="0"/>
              <a:pPr/>
              <a:t>2021-03-26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6A74D-9325-40E5-BF36-E2435EC77B13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3EEC-646E-4860-A7BE-AC5B1576D01F}" type="datetimeFigureOut">
              <a:rPr lang="lt-LT" smtClean="0"/>
              <a:pPr/>
              <a:t>2021-03-26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6A74D-9325-40E5-BF36-E2435EC77B13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3EEC-646E-4860-A7BE-AC5B1576D01F}" type="datetimeFigureOut">
              <a:rPr lang="lt-LT" smtClean="0"/>
              <a:pPr/>
              <a:t>2021-03-26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6A74D-9325-40E5-BF36-E2435EC77B13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3EEC-646E-4860-A7BE-AC5B1576D01F}" type="datetimeFigureOut">
              <a:rPr lang="lt-LT" smtClean="0"/>
              <a:pPr/>
              <a:t>2021-03-26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6A74D-9325-40E5-BF36-E2435EC77B13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3EEC-646E-4860-A7BE-AC5B1576D01F}" type="datetimeFigureOut">
              <a:rPr lang="lt-LT" smtClean="0"/>
              <a:pPr/>
              <a:t>2021-03-26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6A74D-9325-40E5-BF36-E2435EC77B13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3EEC-646E-4860-A7BE-AC5B1576D01F}" type="datetimeFigureOut">
              <a:rPr lang="lt-LT" smtClean="0"/>
              <a:pPr/>
              <a:t>2021-03-26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6A74D-9325-40E5-BF36-E2435EC77B13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3EEC-646E-4860-A7BE-AC5B1576D01F}" type="datetimeFigureOut">
              <a:rPr lang="lt-LT" smtClean="0"/>
              <a:pPr/>
              <a:t>2021-03-26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6A74D-9325-40E5-BF36-E2435EC77B13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3EEC-646E-4860-A7BE-AC5B1576D01F}" type="datetimeFigureOut">
              <a:rPr lang="lt-LT" smtClean="0"/>
              <a:pPr/>
              <a:t>2021-03-26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6A74D-9325-40E5-BF36-E2435EC77B13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03EEC-646E-4860-A7BE-AC5B1576D01F}" type="datetimeFigureOut">
              <a:rPr lang="lt-LT" smtClean="0"/>
              <a:pPr/>
              <a:t>2021-03-26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6A74D-9325-40E5-BF36-E2435EC77B13}" type="slidenum">
              <a:rPr lang="lt-LT" smtClean="0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10" Type="http://schemas.openxmlformats.org/officeDocument/2006/relationships/image" Target="../media/image11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074" name="AutoShape 2" descr="Do you like food? Song for kids. | Super English Kid! (Fruits, Vegetables,  Meat, Dessert) - YouTub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pic>
        <p:nvPicPr>
          <p:cNvPr id="3076" name="Picture 4" descr="Do you like food? Song for kids. | Super English Kid! (Fruits, Vegetables,  Meat, Dessert) - YouTub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1026" name="Picture 2" descr="Do you like LASAGNA MILKSHAKES? workshee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213543" cy="6858000"/>
          </a:xfrm>
          <a:prstGeom prst="rect">
            <a:avLst/>
          </a:prstGeom>
          <a:noFill/>
        </p:spPr>
      </p:pic>
      <p:pic>
        <p:nvPicPr>
          <p:cNvPr id="5" name="Picture 2" descr="Lasagna !! | RecipeTin Eat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548680"/>
            <a:ext cx="1824203" cy="1368152"/>
          </a:xfrm>
          <a:prstGeom prst="rect">
            <a:avLst/>
          </a:prstGeom>
          <a:noFill/>
        </p:spPr>
      </p:pic>
      <p:pic>
        <p:nvPicPr>
          <p:cNvPr id="6" name="Picture 2" descr="20+ Best Milkshake Recipes - How to Make a Homemade Milkshak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288" y="476672"/>
            <a:ext cx="1979712" cy="1484784"/>
          </a:xfrm>
          <a:prstGeom prst="rect">
            <a:avLst/>
          </a:prstGeom>
          <a:noFill/>
        </p:spPr>
      </p:pic>
      <p:pic>
        <p:nvPicPr>
          <p:cNvPr id="7" name="Picture 2" descr="Avocado 101 | Everything You Need To Know « Clean &amp; Delicious"/>
          <p:cNvPicPr>
            <a:picLocks noGrp="1" noChangeAspect="1" noChangeArrowheads="1"/>
          </p:cNvPicPr>
          <p:nvPr>
            <p:ph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4048" y="2420888"/>
            <a:ext cx="1619672" cy="912547"/>
          </a:xfrm>
          <a:prstGeom prst="rect">
            <a:avLst/>
          </a:prstGeom>
          <a:noFill/>
        </p:spPr>
      </p:pic>
      <p:pic>
        <p:nvPicPr>
          <p:cNvPr id="8" name="Picture 2" descr="Lollypop Png - Swirly Lollipop, Transparent Png - kind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6099" y="2132856"/>
            <a:ext cx="2287901" cy="1721247"/>
          </a:xfrm>
          <a:prstGeom prst="rect">
            <a:avLst/>
          </a:prstGeom>
          <a:noFill/>
        </p:spPr>
      </p:pic>
      <p:pic>
        <p:nvPicPr>
          <p:cNvPr id="9" name="Picture 6" descr="How to cook asparagus like a pro — plus 7 recipes you'll lov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932040" y="3645024"/>
            <a:ext cx="1800200" cy="1057837"/>
          </a:xfrm>
          <a:prstGeom prst="rect">
            <a:avLst/>
          </a:prstGeom>
          <a:noFill/>
        </p:spPr>
      </p:pic>
      <p:pic>
        <p:nvPicPr>
          <p:cNvPr id="10" name="Picture 2" descr="Vanilla Cake With Vanilla Buttercream | Liv for Cake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80312" y="3645025"/>
            <a:ext cx="1615036" cy="1228832"/>
          </a:xfrm>
          <a:prstGeom prst="rect">
            <a:avLst/>
          </a:prstGeom>
          <a:noFill/>
        </p:spPr>
      </p:pic>
      <p:pic>
        <p:nvPicPr>
          <p:cNvPr id="11" name="Picture 2" descr="Buy Alpino Natural Peanut Butter Crunch 1 KG | HealthXP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716016" y="4913784"/>
            <a:ext cx="1944216" cy="1944216"/>
          </a:xfrm>
          <a:prstGeom prst="rect">
            <a:avLst/>
          </a:prstGeom>
          <a:noFill/>
        </p:spPr>
      </p:pic>
      <p:pic>
        <p:nvPicPr>
          <p:cNvPr id="12" name="Picture 2" descr="Jelly made of alcohol could help kill off cancer | Daily Mail Online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591300" y="5067299"/>
            <a:ext cx="2552700" cy="17907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asagna !! | RecipeTin Ea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LAZAGNE</a:t>
            </a:r>
            <a:endParaRPr lang="lt-L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/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20+ Best Milkshake Recipes - How to Make a Homemade Milkshak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MILKSHAKE</a:t>
            </a:r>
            <a:endParaRPr lang="lt-LT" b="1" i="1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Avocado</a:t>
            </a:r>
            <a:endParaRPr lang="lt-LT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7170" name="Picture 2" descr="Avocado 101 | Everything You Need To Know « Clean &amp; Deliciou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56792"/>
            <a:ext cx="9144000" cy="530120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LOLLYPOP</a:t>
            </a:r>
            <a:endParaRPr lang="lt-LT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8194" name="Picture 2" descr="Lollypop Png - Swirly Lollipop, Transparent Png - kind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484784"/>
            <a:ext cx="7142141" cy="53732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Asparagus</a:t>
            </a:r>
            <a:endParaRPr lang="lt-LT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9218" name="AutoShape 2" descr="How to Cook Asparagus - Easy Recipes to Grill, Roast &amp; Sauté Asparagu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9220" name="AutoShape 4" descr="How to Cook Asparagus - Easy Recipes to Grill, Roast &amp; Sauté Asparagu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pic>
        <p:nvPicPr>
          <p:cNvPr id="9222" name="Picture 6" descr="How to cook asparagus like a pro — plus 7 recipes you'll lov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784"/>
            <a:ext cx="9144000" cy="537321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Cake</a:t>
            </a:r>
            <a:endParaRPr lang="lt-LT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10242" name="Picture 2" descr="Vanilla Cake With Vanilla Buttercream | Liv for Cak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9392"/>
            <a:ext cx="9144000" cy="695739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 smtClean="0">
                <a:solidFill>
                  <a:srgbClr val="FF0000"/>
                </a:solidFill>
              </a:rPr>
              <a:t>P</a:t>
            </a:r>
            <a:r>
              <a:rPr lang="lt-LT" b="1" i="1" dirty="0" err="1" smtClean="0">
                <a:solidFill>
                  <a:srgbClr val="FF0000"/>
                </a:solidFill>
              </a:rPr>
              <a:t>eanut</a:t>
            </a:r>
            <a:r>
              <a:rPr lang="lt-LT" b="1" i="1" dirty="0" smtClean="0">
                <a:solidFill>
                  <a:srgbClr val="FF0000"/>
                </a:solidFill>
              </a:rPr>
              <a:t> </a:t>
            </a:r>
            <a:r>
              <a:rPr lang="lt-LT" b="1" i="1" dirty="0" err="1" smtClean="0">
                <a:solidFill>
                  <a:srgbClr val="FF0000"/>
                </a:solidFill>
              </a:rPr>
              <a:t>butter</a:t>
            </a:r>
            <a:r>
              <a:rPr lang="lt-LT" b="1" i="1" dirty="0" smtClean="0">
                <a:solidFill>
                  <a:srgbClr val="FF0000"/>
                </a:solidFill>
              </a:rPr>
              <a:t> </a:t>
            </a:r>
            <a:endParaRPr lang="lt-LT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11266" name="Picture 2" descr="Buy Alpino Natural Peanut Butter Crunch 1 KG | HealthX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556792"/>
            <a:ext cx="5112568" cy="511256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Red Glossy Fruit Jelly Dessert Isolated On White Background... Stock Photo,  Picture And Royalty Free Image. Image 117647559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0"/>
            <a:ext cx="8003232" cy="980728"/>
          </a:xfrm>
        </p:spPr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Jelly</a:t>
            </a:r>
            <a:endParaRPr lang="lt-LT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12290" name="AutoShape 2" descr="Jelly On A Plate, 3D Rendering Isolated On White Background Stock Photo,  Picture And Royalty Free Image. Image 110222547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</p:spTree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9</Words>
  <Application>Microsoft Office PowerPoint</Application>
  <PresentationFormat>On-screen Show (4:3)</PresentationFormat>
  <Paragraphs>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               LAZAGNE</vt:lpstr>
      <vt:lpstr>MILKSHAKE</vt:lpstr>
      <vt:lpstr>Avocado</vt:lpstr>
      <vt:lpstr>LOLLYPOP</vt:lpstr>
      <vt:lpstr>Asparagus</vt:lpstr>
      <vt:lpstr>Cake</vt:lpstr>
      <vt:lpstr>Peanut butter </vt:lpstr>
      <vt:lpstr>Jelly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5</cp:revision>
  <dcterms:created xsi:type="dcterms:W3CDTF">2021-01-12T15:52:41Z</dcterms:created>
  <dcterms:modified xsi:type="dcterms:W3CDTF">2021-03-25T22:20:04Z</dcterms:modified>
</cp:coreProperties>
</file>