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4" r:id="rId2"/>
    <p:sldId id="273" r:id="rId3"/>
    <p:sldId id="263" r:id="rId4"/>
    <p:sldId id="271" r:id="rId5"/>
    <p:sldId id="257" r:id="rId6"/>
    <p:sldId id="267" r:id="rId7"/>
    <p:sldId id="266" r:id="rId8"/>
    <p:sldId id="260" r:id="rId9"/>
    <p:sldId id="276" r:id="rId10"/>
    <p:sldId id="275" r:id="rId11"/>
    <p:sldId id="268" r:id="rId12"/>
    <p:sldId id="265" r:id="rId13"/>
    <p:sldId id="262" r:id="rId14"/>
    <p:sldId id="278" r:id="rId15"/>
    <p:sldId id="280" r:id="rId16"/>
    <p:sldId id="281" r:id="rId17"/>
    <p:sldId id="282" r:id="rId18"/>
    <p:sldId id="269" r:id="rId19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4BF83-2DEA-46C4-9828-C09B303D0441}" type="datetimeFigureOut">
              <a:rPr lang="lt-LT" smtClean="0"/>
              <a:t>2021-03-28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1A9FB-E7D0-40D8-BFE9-FB012769B6B7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A9FB-E7D0-40D8-BFE9-FB012769B6B7}" type="slidenum">
              <a:rPr lang="lt-LT" smtClean="0"/>
              <a:t>12</a:t>
            </a:fld>
            <a:endParaRPr lang="lt-L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1EC2-36B0-4E68-8368-C3315BF4E000}" type="datetimeFigureOut">
              <a:rPr lang="lt-LT" smtClean="0"/>
              <a:t>2021-03-28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26B1-8AE7-490E-B70A-B1B72560759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1EC2-36B0-4E68-8368-C3315BF4E000}" type="datetimeFigureOut">
              <a:rPr lang="lt-LT" smtClean="0"/>
              <a:t>2021-03-28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26B1-8AE7-490E-B70A-B1B72560759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1EC2-36B0-4E68-8368-C3315BF4E000}" type="datetimeFigureOut">
              <a:rPr lang="lt-LT" smtClean="0"/>
              <a:t>2021-03-28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26B1-8AE7-490E-B70A-B1B72560759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1EC2-36B0-4E68-8368-C3315BF4E000}" type="datetimeFigureOut">
              <a:rPr lang="lt-LT" smtClean="0"/>
              <a:t>2021-03-28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26B1-8AE7-490E-B70A-B1B72560759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1EC2-36B0-4E68-8368-C3315BF4E000}" type="datetimeFigureOut">
              <a:rPr lang="lt-LT" smtClean="0"/>
              <a:t>2021-03-28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26B1-8AE7-490E-B70A-B1B72560759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1EC2-36B0-4E68-8368-C3315BF4E000}" type="datetimeFigureOut">
              <a:rPr lang="lt-LT" smtClean="0"/>
              <a:t>2021-03-28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26B1-8AE7-490E-B70A-B1B72560759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1EC2-36B0-4E68-8368-C3315BF4E000}" type="datetimeFigureOut">
              <a:rPr lang="lt-LT" smtClean="0"/>
              <a:t>2021-03-28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26B1-8AE7-490E-B70A-B1B72560759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1EC2-36B0-4E68-8368-C3315BF4E000}" type="datetimeFigureOut">
              <a:rPr lang="lt-LT" smtClean="0"/>
              <a:t>2021-03-28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26B1-8AE7-490E-B70A-B1B72560759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1EC2-36B0-4E68-8368-C3315BF4E000}" type="datetimeFigureOut">
              <a:rPr lang="lt-LT" smtClean="0"/>
              <a:t>2021-03-28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26B1-8AE7-490E-B70A-B1B72560759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1EC2-36B0-4E68-8368-C3315BF4E000}" type="datetimeFigureOut">
              <a:rPr lang="lt-LT" smtClean="0"/>
              <a:t>2021-03-28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26B1-8AE7-490E-B70A-B1B72560759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1EC2-36B0-4E68-8368-C3315BF4E000}" type="datetimeFigureOut">
              <a:rPr lang="lt-LT" smtClean="0"/>
              <a:t>2021-03-28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E26B1-8AE7-490E-B70A-B1B72560759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A1EC2-36B0-4E68-8368-C3315BF4E000}" type="datetimeFigureOut">
              <a:rPr lang="lt-LT" smtClean="0"/>
              <a:t>2021-03-28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E26B1-8AE7-490E-B70A-B1B72560759B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4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12" Type="http://schemas.openxmlformats.org/officeDocument/2006/relationships/image" Target="../media/image2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6.jpe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8229600" cy="4525963"/>
          </a:xfrm>
        </p:spPr>
        <p:txBody>
          <a:bodyPr/>
          <a:lstStyle/>
          <a:p>
            <a:endParaRPr lang="lt-LT"/>
          </a:p>
        </p:txBody>
      </p:sp>
      <p:pic>
        <p:nvPicPr>
          <p:cNvPr id="21506" name="Picture 2" descr="Easter Traditions and Symbols in Great Britain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0"/>
            <a:ext cx="9143997" cy="6858000"/>
          </a:xfrm>
          <a:prstGeom prst="rect">
            <a:avLst/>
          </a:prstGeom>
          <a:noFill/>
        </p:spPr>
      </p:pic>
      <p:pic>
        <p:nvPicPr>
          <p:cNvPr id="21508" name="Picture 4" descr="Easter Egg With Colors Of Great Britain Flag Stock Illustration -  Illustration of flag, decorative: 1131974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3275" y="4562474"/>
            <a:ext cx="1990725" cy="22955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British people go to church on Easter Sunday.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lt-LT" smtClean="0"/>
          </a:p>
        </p:txBody>
      </p:sp>
      <p:pic>
        <p:nvPicPr>
          <p:cNvPr id="17412" name="Picture 4" descr="http://cdn.toonvectors.com/images/84/42549/toonvectors-42549-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447800"/>
            <a:ext cx="5410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aster in brit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79512"/>
            <a:ext cx="9144000" cy="68651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035496"/>
            <a:ext cx="9144000" cy="789349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i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i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Hunt- </a:t>
            </a:r>
            <a:r>
              <a:rPr lang="lt-LT" b="1" i="1" dirty="0" smtClean="0">
                <a:solidFill>
                  <a:srgbClr val="FF0000"/>
                </a:solidFill>
              </a:rPr>
              <a:t>medžioti</a:t>
            </a:r>
            <a:r>
              <a:rPr lang="en-US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>
                <a:solidFill>
                  <a:srgbClr val="FF0000"/>
                </a:solidFill>
              </a:rPr>
              <a:t>охотиться</a:t>
            </a:r>
            <a:endParaRPr lang="en-US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Hide –</a:t>
            </a:r>
            <a:r>
              <a:rPr lang="lt-LT" b="1" i="1" dirty="0" smtClean="0">
                <a:solidFill>
                  <a:srgbClr val="FF0000"/>
                </a:solidFill>
              </a:rPr>
              <a:t>paslėpti</a:t>
            </a:r>
            <a:r>
              <a:rPr lang="en-US" b="1" i="1" dirty="0" smtClean="0">
                <a:solidFill>
                  <a:srgbClr val="FF0000"/>
                </a:solidFill>
              </a:rPr>
              <a:t>,  </a:t>
            </a:r>
            <a:r>
              <a:rPr lang="ru-RU" b="1" i="1" dirty="0" smtClean="0">
                <a:solidFill>
                  <a:srgbClr val="FF0000"/>
                </a:solidFill>
              </a:rPr>
              <a:t>прятать</a:t>
            </a:r>
            <a:endParaRPr lang="lt-LT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2530" name="Picture 2" descr="ESL - English PowerPoints: easter traditions and symbols in Great Brit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28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aster tradi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i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i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i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i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i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b="1" i="1" dirty="0" smtClean="0">
                <a:solidFill>
                  <a:srgbClr val="FF0000"/>
                </a:solidFill>
              </a:rPr>
              <a:t>Wooden spoon- </a:t>
            </a:r>
            <a:r>
              <a:rPr lang="en-US" sz="2400" b="1" i="1" dirty="0" err="1">
                <a:solidFill>
                  <a:srgbClr val="FF0000"/>
                </a:solidFill>
              </a:rPr>
              <a:t>m</a:t>
            </a:r>
            <a:r>
              <a:rPr lang="en-US" sz="2400" b="1" i="1" dirty="0" err="1" smtClean="0">
                <a:solidFill>
                  <a:srgbClr val="FF0000"/>
                </a:solidFill>
              </a:rPr>
              <a:t>edinis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šaukštas</a:t>
            </a:r>
            <a:r>
              <a:rPr lang="en-US" sz="2400" b="1" i="1" dirty="0" smtClean="0">
                <a:solidFill>
                  <a:srgbClr val="FF0000"/>
                </a:solidFill>
              </a:rPr>
              <a:t>, </a:t>
            </a:r>
            <a:r>
              <a:rPr lang="ru-RU" sz="2400" b="1" i="1" dirty="0" smtClean="0">
                <a:solidFill>
                  <a:srgbClr val="FF0000"/>
                </a:solidFill>
              </a:rPr>
              <a:t>деревянная ложка</a:t>
            </a:r>
            <a:endParaRPr lang="lt-LT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i="1" dirty="0" smtClean="0"/>
              <a:t>Easter games</a:t>
            </a:r>
          </a:p>
        </p:txBody>
      </p:sp>
      <p:pic>
        <p:nvPicPr>
          <p:cNvPr id="19459" name="Picture 2" descr="http://carainternational.files.wordpress.com/2013/03/tos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600" y="1052736"/>
            <a:ext cx="3743400" cy="241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static.ddmcdn.com/gif/easter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77764"/>
            <a:ext cx="3995936" cy="248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5364088" y="0"/>
            <a:ext cx="35638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</a:rPr>
              <a:t>            Egg tossing-  </a:t>
            </a:r>
            <a:r>
              <a:rPr lang="lt-LT" sz="2200" b="1" dirty="0" smtClean="0">
                <a:latin typeface="Calibri" pitchFamily="34" charset="0"/>
              </a:rPr>
              <a:t>mėtymasis</a:t>
            </a:r>
            <a:r>
              <a:rPr lang="en-US" sz="2200" b="1" dirty="0" smtClean="0">
                <a:latin typeface="Calibri" pitchFamily="34" charset="0"/>
              </a:rPr>
              <a:t>,</a:t>
            </a:r>
            <a:r>
              <a:rPr lang="ru-RU" sz="2200" b="1" dirty="0" smtClean="0">
                <a:latin typeface="Calibri" pitchFamily="34" charset="0"/>
              </a:rPr>
              <a:t>подбрасывание</a:t>
            </a:r>
            <a:r>
              <a:rPr lang="en-US" sz="2200" b="1" dirty="0" smtClean="0">
                <a:latin typeface="Calibri" pitchFamily="34" charset="0"/>
              </a:rPr>
              <a:t> </a:t>
            </a:r>
            <a:endParaRPr lang="en-US" sz="2200" b="1" dirty="0">
              <a:latin typeface="Calibri" pitchFamily="34" charset="0"/>
            </a:endParaRPr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251520" y="381000"/>
            <a:ext cx="332988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</a:rPr>
              <a:t>Egg hunting- </a:t>
            </a:r>
          </a:p>
          <a:p>
            <a:r>
              <a:rPr lang="en-US" sz="2200" b="1" dirty="0">
                <a:latin typeface="Calibri" pitchFamily="34" charset="0"/>
              </a:rPr>
              <a:t>m</a:t>
            </a:r>
            <a:r>
              <a:rPr lang="lt-LT" sz="2200" b="1" dirty="0" err="1" smtClean="0">
                <a:latin typeface="Calibri" pitchFamily="34" charset="0"/>
              </a:rPr>
              <a:t>edžioklė</a:t>
            </a:r>
            <a:r>
              <a:rPr lang="en-US" sz="2200" b="1" dirty="0" smtClean="0">
                <a:latin typeface="Calibri" pitchFamily="34" charset="0"/>
              </a:rPr>
              <a:t>, </a:t>
            </a:r>
            <a:r>
              <a:rPr lang="ru-RU" sz="2200" b="1" dirty="0" smtClean="0">
                <a:latin typeface="Calibri" pitchFamily="34" charset="0"/>
              </a:rPr>
              <a:t>охота</a:t>
            </a:r>
            <a:endParaRPr lang="en-US" sz="2200" b="1" dirty="0" smtClean="0">
              <a:latin typeface="Calibri" pitchFamily="34" charset="0"/>
            </a:endParaRPr>
          </a:p>
          <a:p>
            <a:endParaRPr lang="en-US" sz="2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9463" name="Picture 6" descr="http://panamafirst.net/wp-content/uploads/2014/02/easter-egg-hu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3495626" cy="237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0" y="3645024"/>
            <a:ext cx="41399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</a:rPr>
              <a:t>            Egg rolling- </a:t>
            </a:r>
          </a:p>
          <a:p>
            <a:r>
              <a:rPr lang="ru-RU" sz="2000" b="1" dirty="0" smtClean="0">
                <a:latin typeface="Calibri" pitchFamily="34" charset="0"/>
              </a:rPr>
              <a:t>           </a:t>
            </a:r>
            <a:r>
              <a:rPr lang="en-US" sz="2000" b="1" dirty="0" err="1" smtClean="0">
                <a:latin typeface="Calibri" pitchFamily="34" charset="0"/>
              </a:rPr>
              <a:t>rieda</a:t>
            </a:r>
            <a:r>
              <a:rPr lang="en-US" sz="2000" b="1" dirty="0" smtClean="0">
                <a:latin typeface="Calibri" pitchFamily="34" charset="0"/>
              </a:rPr>
              <a:t>,</a:t>
            </a:r>
            <a:r>
              <a:rPr lang="ru-RU" sz="2000" b="1" dirty="0"/>
              <a:t> к</a:t>
            </a:r>
            <a:r>
              <a:rPr lang="ru-RU" sz="2000" b="1" dirty="0" smtClean="0"/>
              <a:t>атание</a:t>
            </a:r>
            <a:endParaRPr lang="en-US" sz="2000" b="1" dirty="0">
              <a:latin typeface="Calibri" pitchFamily="34" charset="0"/>
            </a:endParaRPr>
          </a:p>
          <a:p>
            <a:r>
              <a:rPr lang="en-US" sz="2200" dirty="0">
                <a:latin typeface="Calibri" pitchFamily="34" charset="0"/>
              </a:rPr>
              <a:t>.</a:t>
            </a:r>
          </a:p>
        </p:txBody>
      </p:sp>
      <p:pic>
        <p:nvPicPr>
          <p:cNvPr id="19465" name="Picture 8" descr="http://www.onedreamtravel.com/blog/wp-content/uploads/2013/03/tapping-eggs-in-Romania-300x2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509120"/>
            <a:ext cx="2559427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5220072" y="3717032"/>
            <a:ext cx="392392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</a:rPr>
              <a:t>           Egg tapping-</a:t>
            </a:r>
            <a:r>
              <a:rPr lang="lt-LT" sz="22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lt-LT" sz="2200" b="1" dirty="0" smtClean="0">
                <a:latin typeface="Calibri" pitchFamily="34" charset="0"/>
              </a:rPr>
              <a:t>bakstelėjimas</a:t>
            </a:r>
            <a:r>
              <a:rPr lang="en-US" sz="2200" b="1" dirty="0" smtClean="0">
                <a:latin typeface="Calibri" pitchFamily="34" charset="0"/>
              </a:rPr>
              <a:t>, </a:t>
            </a:r>
            <a:r>
              <a:rPr lang="ru-RU" sz="2200" b="1" dirty="0" smtClean="0">
                <a:latin typeface="Calibri" pitchFamily="34" charset="0"/>
              </a:rPr>
              <a:t>постукивание</a:t>
            </a:r>
            <a:endParaRPr lang="en-US" sz="2200" b="1" dirty="0" smtClean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</a:rPr>
              <a:t>.</a:t>
            </a:r>
            <a:endParaRPr lang="en-US" sz="2200" dirty="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b="1" smtClean="0">
                <a:solidFill>
                  <a:srgbClr val="FF0000"/>
                </a:solidFill>
              </a:rPr>
              <a:t>Easter</a:t>
            </a:r>
            <a:r>
              <a:rPr lang="en-US" smtClean="0"/>
              <a:t> 			</a:t>
            </a:r>
            <a:r>
              <a:rPr lang="en-US" b="1" smtClean="0">
                <a:solidFill>
                  <a:srgbClr val="00B050"/>
                </a:solidFill>
              </a:rPr>
              <a:t>Egg</a:t>
            </a:r>
            <a:endParaRPr lang="en-US" smtClean="0"/>
          </a:p>
        </p:txBody>
      </p:sp>
      <p:sp>
        <p:nvSpPr>
          <p:cNvPr id="21507" name="Content Placeholder 8"/>
          <p:cNvSpPr txBox="1">
            <a:spLocks/>
          </p:cNvSpPr>
          <p:nvPr/>
        </p:nvSpPr>
        <p:spPr bwMode="auto">
          <a:xfrm>
            <a:off x="609600" y="381000"/>
            <a:ext cx="2133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900">
                <a:latin typeface="Calibri" pitchFamily="34" charset="0"/>
              </a:rPr>
              <a:t>Chick</a:t>
            </a:r>
          </a:p>
          <a:p>
            <a:pPr marL="342900" indent="-342900">
              <a:spcBef>
                <a:spcPct val="20000"/>
              </a:spcBef>
            </a:pPr>
            <a:r>
              <a:rPr lang="en-US" sz="3900">
                <a:latin typeface="Calibri" pitchFamily="34" charset="0"/>
              </a:rPr>
              <a:t>Candle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900">
                <a:latin typeface="Calibri" pitchFamily="34" charset="0"/>
              </a:rPr>
              <a:t>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3900">
                <a:latin typeface="Calibri" pitchFamily="34" charset="0"/>
              </a:rPr>
              <a:t>Lamb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900">
                <a:latin typeface="Calibri" pitchFamily="34" charset="0"/>
              </a:rPr>
              <a:t>Bunny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900">
                <a:latin typeface="Calibri" pitchFamily="34" charset="0"/>
              </a:rPr>
              <a:t>Basket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900">
                <a:latin typeface="Calibri" pitchFamily="34" charset="0"/>
              </a:rPr>
              <a:t>Card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900">
                <a:latin typeface="Calibri" pitchFamily="34" charset="0"/>
              </a:rPr>
              <a:t>Egg</a:t>
            </a:r>
          </a:p>
          <a:p>
            <a:pPr marL="342900" indent="-342900">
              <a:spcBef>
                <a:spcPct val="20000"/>
              </a:spcBef>
            </a:pPr>
            <a:r>
              <a:rPr lang="en-US" sz="3900">
                <a:latin typeface="Calibri" pitchFamily="34" charset="0"/>
              </a:rPr>
              <a:t>Cake 	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4800600" y="609600"/>
            <a:ext cx="2514600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900">
                <a:latin typeface="Calibri" pitchFamily="34" charset="0"/>
              </a:rPr>
              <a:t>Hunting</a:t>
            </a:r>
          </a:p>
          <a:p>
            <a:endParaRPr lang="en-US" sz="3900">
              <a:latin typeface="Calibri" pitchFamily="34" charset="0"/>
            </a:endParaRPr>
          </a:p>
          <a:p>
            <a:r>
              <a:rPr lang="en-US" sz="3900">
                <a:latin typeface="Calibri" pitchFamily="34" charset="0"/>
              </a:rPr>
              <a:t>Rolling</a:t>
            </a:r>
          </a:p>
          <a:p>
            <a:endParaRPr lang="en-US" sz="3900">
              <a:latin typeface="Calibri" pitchFamily="34" charset="0"/>
            </a:endParaRPr>
          </a:p>
          <a:p>
            <a:r>
              <a:rPr lang="en-US" sz="3900">
                <a:latin typeface="Calibri" pitchFamily="34" charset="0"/>
              </a:rPr>
              <a:t>Tapping</a:t>
            </a:r>
          </a:p>
          <a:p>
            <a:endParaRPr lang="en-US" sz="3900">
              <a:latin typeface="Calibri" pitchFamily="34" charset="0"/>
            </a:endParaRPr>
          </a:p>
          <a:p>
            <a:r>
              <a:rPr lang="en-US" sz="3900">
                <a:latin typeface="Calibri" pitchFamily="34" charset="0"/>
              </a:rPr>
              <a:t>Painting</a:t>
            </a:r>
          </a:p>
          <a:p>
            <a:endParaRPr lang="en-US" sz="3900">
              <a:latin typeface="Calibri" pitchFamily="34" charset="0"/>
            </a:endParaRPr>
          </a:p>
          <a:p>
            <a:endParaRPr lang="en-US" sz="3900">
              <a:latin typeface="Calibri" pitchFamily="34" charset="0"/>
            </a:endParaRPr>
          </a:p>
          <a:p>
            <a:r>
              <a:rPr lang="en-US" sz="3900">
                <a:latin typeface="Calibri" pitchFamily="34" charset="0"/>
              </a:rPr>
              <a:t>Tossing</a:t>
            </a:r>
          </a:p>
        </p:txBody>
      </p:sp>
      <p:pic>
        <p:nvPicPr>
          <p:cNvPr id="21509" name="Picture 2" descr="http://www.celebrating-easter.com/wp-content/uploads/2013/03/easter-chick-egg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81000"/>
            <a:ext cx="914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838200"/>
            <a:ext cx="41433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752600"/>
            <a:ext cx="10541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0" descr="http://www.emblibrary.com/EL/Product_images/C77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438400"/>
            <a:ext cx="9906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2" descr="http://mattymfiction.files.wordpress.com/2012/04/easter-bunny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3200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4" descr="http://3.bp.blogspot.com/-jdbBUDvUeW0/TZTQHXvfMjI/AAAAAAAAAcM/HRuoUkebffk/s1600/easter%2Bbaske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3886200"/>
            <a:ext cx="685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6" descr="http://cp.c-ij.com/en/contents/3032/g00097/images/easter0002_i04sle_th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4495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AutoShape 18" descr="data:image/jpeg;base64,/9j/4AAQSkZJRgABAQAAAQABAAD/2wCEAAkGBxMTEhIUEhQVFRQVFhUVFBgVFhUYFhgUFBUWGBQVGBgYHCggGBolHBYUIjEhJSkrMC4uGCAzODYsNygtLisBCgoKDg0OGxAQGzYkICUtLCwsLzQsMiwsLDQsLCwsLCwsNCwyLCwsLCwsLCwsLywsMCwsLCwsLCwsLDQsLC8sLP/AABEIAOEA4QMBEQACEQEDEQH/xAAcAAEAAgMBAQEAAAAAAAAAAAAABQYDBAcBAgj/xABHEAACAQICBwQHBAYJAwUAAAABAgADEQQFBhIhMUFRcRMyYYEHIkJykaGxUpLB0RQWIzOC8ENEU2KDorLC0hWT4SQ0VHOE/8QAGwEBAAIDAQEAAAAAAAAAAAAAAAQFAgMGAQf/xAA6EQACAQMBBAgEBQQCAwEBAAAAAQIDBBExBRIhQRNRYXGBkbHRMqHB8AYiQlLhFBVD8TOiU2KSciT/2gAMAwEAAhEDEQA/AO4wBAEAQBAEAQBAEAQBANDHZoqXC+u/K9hf+8bG3wMrLzatC2e78Uupcu/q9ewzhHL46FSzKpmdUnVZEXgKLAG3izetfpaQP7rKro8F7bPZlNcU2/8A2X0XAgq2jmMbvpUfq+t/uMZlLtLSG0LOPwtLwx9D6oaP41f3Yqp0qan+4RvShzaPJ39lL42n4Z+hYMqxOZUiO1NOonEVG9e3gyA/O8f3d0vi/MVF1/bprMMp9i4eTx8sFswWYJU2DY3FTv8ALnLSz2jRul+R4fU9f58ClccG3JxiIAgCAIAgCAIAgCAIAgCAIAgCAIAgCAIAgCAUzSzOsQ37LBqdU9+qpGt7qC9x73w5yluNrUm3CnLx9vcuNmUrTO/cS48lxx3vl4eZVsEuJpcaq+8CR/mBkB0KFTjhP77C7qU7OtxSi+7+CwYLOqwtcI3UEH5G3ymyFpCOhX1dn0OWUStPPn/sx94/lJkPyrQhy2fD93yPKufP/Zr94n8J5UW9yPY7Ph+75ERjs5rm9tRei3P+YmQ52cJak2ls+gtcvx9iAxKYpyGU1iQbgqGABG4+rsmMYUaLzHCfXzJ8IWVJYaiu/H14l60Vzqs6inik1Kg2K3q2qdQD6rfI8OUtLTadKrJU3L83r/Jze0KNvCebeWU+XHh48199pZJaFeIAgCAIAgCAIAgCAIAgCAIAgCAIAgCAIBR9KNMqIqNhlcjVNqrAEi/FARy4/DnKTatarKPRUfHj8vcs6eybqdJVYx4PtWfme5Vi6Td11PRhf4TmlQnH4otEedvVp/HFrwLFhxLK3gaWba0gd4B6gS6owR5vNaM+v0VPsL90SYoR6h0s/wBz8x+ip9hfuieOEeodLP8Ac/M+GpgbgB0EgV4Deb1ZpYkSlrwPUVrNcdSTvVFB63PwG2Qv6eq3mKZIhaV6vwQb8CW0R0rp4kmjrHtUFxcEa67iRfiNl+oM6/Z9xUnT3a3xL59veZXOzbi3gqlSOE+Gqfngs8sCAIAgCAIAgCAIAgCAIAgCAIAgCAIAgFc02zepRolKH7+oLLtA1F3F9vHl49JBvb2Fukm+L+8kuy6Dpk7h/l7s57OHI5FRymuNrUn6j1vPZeVEa9KWkjt47StKi/LUXp64JTCUSLawI6i31kmGHoeTmpL8rz3Fnyx2FtVmHQkfSb4wXUVNxCL1S8iy4Ou/2j57frJMI4KirTp9RJ03fn8h+U3rJDlGC5HlWo44/IflPGmexjB8iKxtd/tt5G30micU9SbSp0+orGZsTfWJPUk/WR5QS0Li3jFfCitYuiTfVUn3QT9JHm0tWWkakYr8zx3vBpYfBYqnUSrSR1dGDKxstiOesRcHaCORmj+qp05Z3uJrr39i6bp1Zpp8Glx9MnbcjzLt6KvbVa1nW99V7esL8RyPKXltcQr09+BwlRRU2oPK5PQ35IMBAEAQBAEAQBAEAQBAEAQBAEAQDDjMStJGqObKoJPl+MwqTjCLlLRA5ficwatVao29jsHIcFHQTi7qtKvUc5GGckhgak0RR6mT2EeTKRkmSVGgh3ov3RLSjJmxVqi0k/M3KeHTgoHSWdNh1ZvVmdUEkIwcmGQHhDPVJo16uGT7I8xItRmSqzXM0q1FBuVR0USsrSYdWb1k/Mi8W8q6prbIHG1JEaMWz3RzOOwrjWP7N7K/IfZby+hMstmXPQVcP4Xr9GEzpM60yEAQBAEAQBAEAQBAEAQBAEAQBAOY+lnSUo1PC0iLi1Stx3/u0P8Aq+7K6+amujfidBsnZELqlKpWzjRY4d7+hR8NpA47yK3QlfreU0rGL0f38iVU/C8X/wAdTzWfmsehN5fpPT9pXXyBHyN/lNP9FNaNECr+HLyHw4l449cFoy3P6Df0gHvBh9RM429SPIgT2ZeU/ipvw4+hZcFj6bd2oh6Mv5yXTUlqiPKjUj8UWvBktSe8sKUzAzAyWpA8JnkpAwVqgG8gSHVmMENjsxpLvqIP4l/OQKkZPRGyNCrP4Yt+DK1mWkFAX9e/uqx/CRZW9SXIk09lXlTSm/HC9Sr4/SdL+qjnrYD63mCsZPVon0vw1dy+JqPjn0RDYjPqh3Kq9bt+U3xsoLV5+XuT6f4Ypr/kqN9yx65OuejXSD9Kwuq5vVokI/iv9G/mNnVTOgtZ70MdRT7VsFaVUo/C1w+q++stsklWIAgCAIAgCAIAgCAIAgCAIBrZljVo0qlVzZaas7dFF7DxnkpKKyzZRpSq1FTjq3g/OOZY569WpWqd6oxY+F9wHgBYeUppScnln0mhRjRpxpx0SwYRMCSjJTa0HpKYOtMkyPUiTuCxE3RZX1YE7hMVNqkV9SkSVPG+M2KREdBdR5VxvjPHIRoLqIvF4qYORMp0iCxuImmTLGlAgsZVmpsn04ka5mJvMZgxZYvR9nf6LjaZJtTq/sqnKzH1W8mt5EyRb1NyZU7XtP6i2eNY8V4arxR3yWpwAgCAIAgCAIAgCAIAgCAIAgHOvTFm2rRpYVT61Zg7+4hGqD1e33DId5PEd06L8PW2akq70isLvfsvUomX6PX1u0PCy6pOw/aP5SiqXeMbpeVdoYx0a78mbG6LMEQ0b1HvZx6ouDuIBOy3XjMIXqcnv8FyMqO1E5tVOC5FfqUyrFWFmUkEciDYiTk01lFtCaklJaMzUKlp6hJZJXC4ibEyNOBZMuwVdwpWmxVtx2Adek1TvqFNtSlxXIq69ajBtSlxXItbaPrZdV2B9q4Bv03WlbHbMk3mPcUi2hLLzHuPnM8juo7E2Yb9Ymx8b8DPaG1+L6XTs5GVvfYk+l07ORVM+wr0CocqdYEjVJ4WuNo8RLC3vIXCbhyLmzqwrpuPIrWKxE2tlrCBF1ql5gyTFYPKGHeobIrMQLkKCTbns6iYynGKzJ4MKlWEFmbwTqaKnVplnIJF6i2Fx4A/KQnfcWku4qZbU4yUY9z9yJzLKHp652FBuN9tj4eEk0q8Z4XMk0buFTC5ncNBM5/SsFRqE3dR2dT302EnqNVv4pfUZ78EziNp239PcygtNV3P20LBNpXiAIAgCAIAgCAIAgCAIAgHD9I8yXE47FVW2pSIp0ydwWlcEjq2s3nKK+qSlPC7jtLejK3tadNay4vx/jgfGWZzTYkbVsC3rWsVG87DK6rbzis6ita1IJNkrkefUqz6i6wbeusANYDfax+Rka4tZ047zNFzZVaUN+WnoQemmVrSqLUVv3xdip4EWJIPIlpLsK7qRcWvhwWmyrqVSHRtfDzK8pk8tya0dyt8S5VWVdUAsTc7CbCwG/5SLd3kbWKlJZyQ7y6hbxUpLOTqVCpTw1FQ7hUpqq6zcbCw6k8hOVc6lzWe6sttvCOQnGpcVXurLbbwjJlue0K51aVQFuRDKbDeQGAv5TOvbXFBb1SOF16+hjXsa9Bb1SOF5+h8ZhpDh6TalSoA3EAM1uuqDbzmVG0ua0d+EeHgvLJlR2fcVY70I8PBeWTFj8PRxVNSbVE3oyk/IgzCnc1rWbS4Pmv9mdGpWtptLg+a/wBnKM5QJWqol9VXZRffYGdbb1JVKUZy1aTOxtpOdKMpatEcTNpvLxoZlOpT7csCaq2AHsgMb3PE3A6Snvq+9Lo8aM5ral10k+iS+F+Z91M6ovUNNWu1yBsOqSOAPGeK2qRhvNcDT/S1YQ35LgRGKzCi7Gle97ruNieQMkwpVIrfJEaNWmlUxgsHoozEUsViMLc6tQB0BPtoBrAdVN/4Jd2FRtYfMh7boupbwr81wfc9Pn6nV5ZHLCAIAgCAIAgCAIAgCAIBE6V5n+jYTEVr2KUzqe+3qp/mImFSW7BslWNDp7iFPrfHu5/I4RgwWwzgDaL+drN/4nPTxGqmztq2I1032EUD/PWSixJrRGiWxVO3s6zN0AI+pA85EvZKNF558CHtCajbyzz4Fl0/p0+xpsxtUDEUxzBtr38BZTfpzlfs1z6Rpac/oVmyJzVZxWjXH6FFUy5OkLx6Psu71ctv1qYUdVJLfAWEoNtXGlHHbnz0KPa9dPFLHbk2fSFrXw/2LP01/V+dvxjYO7ip18PL/Z5sTd/P18PLj9foVnCYlqbo6mzKQw6j8JfVKcakHCWjWC5qU41IOEtHwMdRySSTckkk8yTcn4zJRSWEZxiksIuXo/LdlWv3Ncavvavr/wCyczt3d6WGNccfPh9TnttbvSwxrjj58PqQfpAWkKqaq2qka1QjcVOxb822Hy8pM2M6rpvef5dF9fAmbJlUcHl/l5d/sVFjLotTqWXYRUwqJSbWHZkq3Mvc63htO6c3VqOVZymuenccfVquddzmscdO7kcr2qeIZT5hlP1uJ0nBo6yWJLsZ7QUllA36wt8Z5J4TbNdZrclnqZOrmf6PjMPWGzs2VmPNCbMPu63xmFnJx/N2ldGh09tOm+enf/vB+gVa4BG47RL84NrB7AEAQBAEAQBAEAQBAEA556aMw1cNRog7atTWPu0hc/5mT4SJdyxFI6D8PUd6tKp+1ev8ZOc6P1yQU+ztB6k7JS3McfmL68hh73WY82yplYNTUlXNrAbmPDoZlRrprEnobLa5TjuzfFFw0XyoUE27Xaxc/RR4CVV5X6WXDRaFTe3LrS4aLQitP8dSY06YualMkseADqDq+JNlMk7NpTinN6P6EzZNOcXKf6X9CpKZaF2mXX0bqdesdbYFUFeZJNmt4AEX8ZRbda3ILHHL4/Qp9stbseHHjxLzmWWJiKTU347VI3qw3MP53Ezn7a6nbVVUj4rrXUUdC5nb1FUj/tdRzPMsuqYeoadQWPA+yw+0p4j6Tt7a5p3FPpKb912M7C3uIXEN+D912MyZPlFTEvqJsA2u5HqqOZ5nkOPxMwvLyna09+fgub++bMLq7p20N6fgub++bOlYTBJRprTpiyqPMniT4k7ZxNavOvUdSerOQqVp1qjqT1ZzjTvGUalZez2ugKVGHd2HYviQdbbOp2RRq06T39HxS5/b4HSbLp1YU3vaPiirMZbFlk6VoriabYWmtNrmmoDg71c3J8rk2M5+8hONZuS10OUvYTjXk5rV8O4rOmOUarGsg2H94BwP2uh4/wDmWFjcZXRy8PYs9n3WY9FLw9jVybLio7RxYkeqDwB4nxP875sr1svdR7dXG89yOhG5zX1qhFu7cdec30I4jnrJVrDdhnrO7aAZj2+AwznvKnZtzvSJS56gA+cu6Et6CZxO1KPRXU4rTOfPiWGbSvEAQBAEAQBAEAQBAEA4r6ZMbr41Kd9lKkuz+85LH5akr7p5ng7HYFPdtnLrfp9so9DEMhuhIP16yLKEZLDLmcIzWJFyyrNaTsFVvWtfaCB4i55SprUJxWWuBTVqE4LLXA2MZpPSp0i1JkqPraoW582I36thv3HZMIWU5zxNYRhTs5zmoyWF1lLzDGtWqPUYAM5uQNw2AAC/gBLalTVOCguReUKapQUFyMSmbDembOGrMhDISrDcQbEGYShGa3ZLKPXCM1uyWUdlyvOKFXVCVabOVB1Qw1t231d/lOEuLOtSy5QaSeuOHmcZXta1PLlFpdeOHmbeZZbTrpqVVuN4O5lPNTwM1W11Vtp79N+z7zTb3NS3nv037PvPvBYKnRQJTUKo+Z4knifGYV69SvNzqPLPKtadabnN5ZC6RaSUsMwVg7ORrWQDYLkAkkjeQfhJ9js2rdRco4SXDiTbOwq3EXKOEtOJybF1NZ3a1tZma3LWJNvnO0hHdil1JI6yK3YqPUkjVYzM8bJXR7PThTU9TXDhb+tqkapbdsN+8ZFubXp0uOMZIN5a9PjDxjJdauNpvYK6ksoYLcXKkb7SoVOceLWnApIwkuLRW84zdArdm4Lg6vTmdu/rLChbybW8uBPoUHKS3lwKvUqFiSTcnaZYpJLCLWKUVhHWfQnjr0cTRPsOtQdKi2PzT5ydaS4NHL/iKlipCp1rHl/s6XJZzggCAIAgCAIAgCAIAgHCtNcAa2NxNQPa7lbEf2YCDj/dnPXF6lWksaP0Lyz26rekqTp5S558eorz5JU4FT5kfhMVe0+eSxh+IbWWqa8E/RmBssrD2CehB/GbVc0nzJUNsWUv1+aa+hjbCVBvpv8AdMyVWD0kvMlQvbefw1I+aMbAjeCOoImaaehJjNS0eT1WnuDYsmzTMxNqN/BV2R1dTZlYMp8QZhUhGpBwlo1hns4RqQcJaPgWX9dMUaitdAo30woCsONybsD4gyq/sdr0bjxz154r0XyKz+zW2448c9eeK9EfOc6XV6rg0maiqjYqkEk8Sxtt6bp7a7GoUoNVFvt8/b3PbXZNClBqot5vn7e5XcxxlSq5eqxdiACTYbBuFgABLKjRp0YblNYRYUqMKUNymsIjahm0M12aZYNbyFUncCegJ+k8bS1NUpxj8TwZaeFq3uqODzAI+cwlVp82iLUvbVLE6kfNGRcrrH2LdSo/GYO6pLmRp7Zs4/rz3Jv6GdMkqcSo8yfwmt3tPkmRZ/iK2Xwxk/BL6l49FWGNDGEF7irTZbWsLqQ4O/krfGSLC7U6u7jGUVO0NrK8goKGMPOc5+h12XZUiAIAgCAIAgCAIAgCAcPxNTWd2+0zN8STOLqy3puXW2aXqYpgD0QDZozFnhI4eYM9JTD4VG7yIeqqfqJhvyWjN0K1SOkmvFkjh8jwp34eif8ACT8pshXq/ufmS4X90tKsv/p+5vUtGcH/APGo/cWT6VWb1ZvW07z/AMsvMy/qngj/AFan5C30lhBmX92vV/kZ5+qeCH9Wp+Yv9ZjUbH92vX/lZgq6NYMf1aj9xZXVas1o35mL2nef+WXmaGIyXDDdh6I/wk/KQpV6v7n5sjzvrp61Jf8A0/cjcRh0Xuoo6KB9BMVOT1ZEnWqS1k34sjMRMkaWaFWbEDAZ6enkAldFquri8Of74X74K/jJdjLduIvt9T2Op2CdYbRAEAQBAEAQBAEAQDxjYGD1H5jp5vWA7wPVR+Fpz7tKT5HX1dg2j0yu5++TOmkD8UU9CR+c1uwjyf38iBP8PR/TU81/KNinpEvtU2HQg/W01uwlyl9/Miy2BWXwyT817m7Q0ho8dYdV/K81SsavLHmR5bFu1pFPxRKYTSDDf2oHUMPqJolZ1l+k0S2Zdx1pv19CdwOdYY/09LzdR9TNEreqv0vyNf8ASXEdab8mWPA42ke7Upno6n6GYqElqjzo5rVPyJrDuDuIPQydR4HuGjbWWdPQHjzCqDSxVQDeQOpAlXV46HuG9CCx+PpL3qtMdXUfjInRzeifkY9FN6RfkVzG53hhf9vS8nU/QzZG2rP9L8j3+juHpTfkyExWkGG/tAeisfwm+NnWf6TZHZd3LSm/T1I2vpDR4a56Lb6kTfGxq88EiOxLuWqS8fbJp1NIh7NMnqwH0Bm1WD5y+/kSIbAqv4ppeb9jXfP3O5VHW5/KbFYQWrZKp/h6n+ubfcse5sZNnFU4nDktYdtSuAANnaLfxm6lbU4TTS5olvYlrTpykk20njL7OzB+j5enJCAIAgCAIAgCAIAgHhEA/K1RCpIO8Eg9RsMqEfR201lEhk+UGsQTe3AA2uN1y1jqrcEXsSbGw2EiRSpb3FlPf7RVD8sdfT3fZ5lsoaJIR3KB8CK4b/udrs66vlJHQR6il/utXPxP/rjyx9SAz7Rs0gz0wwC7alNiGZFJsKiMABUpX2XsCNlwJoqUt3ii4s9oqo1GfPR8n2Ncn8nyK8DNJapmRTPDZFmxSA5TFkiDZuU1HIfCeEhNm1h8KX7lMvbfqoWt1sIUc6Hsqih8Usd7x6nlfD6hs6FTwDKVPwIhrAjUU1mLz3PJqVVHIfCDyTZqVQJ6iNNs12MyI8mfBM9MMkvkWRmv67awp62ooQA1Kj2uUpg7Ng2ljsUb5shT3uJAu71Ufyx4y146Jdb+iXFlqbRFQP3dFeYbtqrffFRAD0WSVQj1FFLatXPxP5JeWH6lbzrITT2qLb9l9ZSBtOqSAb226p4XsTYzTUoY4osrHavSNQqeenn7rxwR+Ufv6P8A9tP/AFiRlqi8qf8AHLufofqGWx87EAQBAEAQBAEAQBAEA/NOkeCK47EUt3/qHA91nJB+BBlY4/nce07ylWStI1eqOfJFkTEphsP2hHKyjeWI9VPIADoCZYZUI5ONjCpc191av7bNLKdOmFUCsiCmSBdNbWQHibk6w+H4TTG448UWlXYyUMwlmXqXzOaQ7E1bX7EFyN+tSt+2p+IanrC3PVPCb5LhkqKEnvbvXw8eT8GcezjBdhXrUt4puyqea39Q+akGV847smjsbWt0tKM+tfPn8zXQzBkuLNmkZiyTA6NoXod2mrUrKGZgHSm19REbu1KoBBYta60wRcC5IBkilRzxf33+xTbR2v0eYUnhLg2tW+aj1Y5y5cjplDJ0C6pZz4KxpKByCUtUAfE+JkxQX3/By07uTllJeK3n5yy/p2HxjMlV1Khmsd61Sa1M+DLUJ2e6VPjDpprH8mVK8lCW9jxX5Wu5xx8012HKtNdFOw16lJSoWxqU7lgqk2FWmx2tTvsIO1Tv2EGQatLd4r7+/kdbs7anTJQqPLej0z2Ncn1PSS7coolUzSiymazmZkaTPgAnYBcnYBzJ3CemuUlFNvkdm0dy1aam1iKd8PTPhTNqze89YOTzCryk+EUjjLqtKb48/wAz8dPJYx4lW0p0yNOq1KgqNqGzs9yNYb1ABG7de/Oa6lfdeETrPZXS01Oo8Z09z3L80XF0muNVhYML3sd6up6i/gRNkJqaIV1aytamHxXJ9ZA5Lg75hhkA316RtwA1wWA8BZh5SE44q47Tqadxv2EqjfHda+nz1P0hLE4oQBAEAQBAEAQBAEAQDhvpPwPZ5prcKyo494qaf1UHzkKosVl2nU2dTpNmyX7cr6mhpbTLYdGXaFcMehUgH4kfGbq6zAq9kSUblp800U5UJIUC5JAAG8k7AJDOlckuLO5VP2eDfXPcw7a38NI3+ksdI8Tivjq/l5vh5nJtMP8A3lccR2an3kpU1b5gyFV+JnVbOf8A/OvH1ZFIZqZZRZOaKYJa+KoU37jOC/uIC7jzVSIhHekkzy6rOlbznHVLh3vgvmz9BZHS1aKsdjVP2r+84Bt0VdVR4KJZQXA4a5lmpurRcF4e74vtZyrSPTfEV6jijUalRBIQIdVmUbNZmG2532BsL+cr6leUnweEdvYbFt6NNOrHenzzxS7EtOBI6E6aVxXp0cQ5qU6hCKzW11dti+tvIJ2beYmdGvLe3ZcyJtfY1HoZVaMd1x4tLRrn3Na8C/6R4dTS12AIQ+vfcaL+pXU8wULG3NVPCTJrgctazanhc9O9cYvz+WT875xhDRrVqR29nUenfnqMQD8pWuOHg7qFXpacanWk/MjXM9RrkzLl9QLVpM25aiE9A4J+Uzj8SI1zl0ppdT9Dt2UfumHFa2JB6jEVNvnv85YR0ONrfF4L0RxbPaDJia6tvFRz1DMSD5gg+cr5rEmdfazUqMGupE1oTSN6zezZV6tcn5C3xm+2WrKnbcl+SPPiyd0Gwfa5vTPCkKtVvi4X51EM8xmuZ7/R7Lef1NJfLPozt0lnPCAIAgCAIAgCAIAgCAc49NOWFsPRxK96i+qx/u1LWPkyr96RbmPBSXIvdhVV0kqMtJL0/jJVMixiVUCmxBBFjtBFtqEcxy4ix52205qUSBeW07eq+zn6Px9comcoyDDUn7RKQD8CSxtf7IJsPKZKnFPKRrq3terHcnLh96mbSHOaaIwJulMq1e3Ej1qeGHN3IW44JrE2uInJJHlvRlKSxq9PfuXqcixFdqju7m7OzOx5sxJY/EmQW8vJ19KCpwUFolgIZizfEsWhNdVxuH19isxpk8u2RqYPxcT2nwmjC9i5W093VLPk0/ofoDKHFTD07/YCOOTqNSovUMGHlLCPGJxNZblV468r1T8jh2fZNUwdVqdQEAE9m3sunAg87WuOEq5wcHhn0iyvKd3TVSD481zT+9OskdBsjqYnE0nCnsqTrUd/Z9QhggPEkgbOV5nQpuck+RD2xewtreUW/wA0k0lz48M+Hqdc0hsaDUz/AEpWiP8AEIUnyUsx8FMsZ6YOFtsqopdXHy4/wfnfSPFirisTUXuvWqMvulzqn4WldJ5k2dxQg6dCEHqkvQiHMIxkfBnprZ1LRPSFWTWdtj6i1if6PEBQgZuSVVVSDuDqw3tJtOeVk5S8tnTnu9Wnav459nYSGe5LQrkGrTDMNgNyrW5EqRcdZlKnGWqNFC7rUVinLHz9SHzB6eHp6qAIACQBuUcWP87TYcYbUEe04VLmpl8W359n3ouJPehnAXGJxRFtdhSp+CILn6oP4Zpt+Lcyz2w1TjTt1yWX3v7b8TpkklGIAgCAIAgCAIAgCAIBp5xly4ihVov3aiMhPK42MPEGx8pjKO8mmbaFZ0akakdU8n5vxGGr4Wo6spBVirgqShKHf8doOwiVcKu7Jxzx6jsZztbyKSks8uOJLP3xWjNtdK2C2KMf/wBFYL8jrW8NaSun7PmV0tkYllS/6r/XyIfMcyqVtXXICrfURAFppffqqOJ4k3J5zCU3ImULWFHTi+t6moJgSUfaTxmyJs0TMWSYHZdBdLRVFm21TY1aY7zMAAa9Ie1cAF0G24LAG5vLo1c9/wB8UcxtPZrpvK+Hk+X/AOZdWOTfLg3w4XqlXpVlNilQbiNhseIZTuPgZJypFJKNSk+OU/vQ8xOMpUgAzBb91RtZvBUXax8AIbSEKVSo8pZ63y8XovE5x6QdLNXWprsqlWQKCD2KuLO7kbO2ZSVCjuKSb3a0iVqvJa+n8nQ7L2bvYnL4dc/uxol/6p8W+b4csnJqsjI6CZrtMiMz5M9MDPgMbUovr021WsQdxDKd6sp2Mp5GZRk48Uaa1CFaO7Ne67ibo6VMF1RT1fCnWqqg91CTqDwUgTZ0/Z8yA9kbzzvf9Vn6ZNdlxGJYKqH1iLKAQCx2AlmN3bhckyLUuE3u58CXSlZ2fxTWfN9yS08j9D6NZSMLhaNAewoDEcXO1282JMs4R3YpHL3Vd160qj5v5cvkSczI4gCAIAgCAIAgCAIAgCAUL0iZNYjEoNhstW3A7lfz2D4Sj2rbf5o+P0f0MJrmUGrg6b95FPUC/wAZURqzj8LNlO6rU/gm14mBtHKDbgy+63/K83xvqsdeJNhti5jq0+9e2DE2hgPcrEe8t/mCPpNq2m18UfmSobdf64eTPn9RcR7L0m82B+kzW06XNMmU9uUH8Sa8n9T0aFY0bqQb3alP8SDM1f0Hz+TJ9LbFo9ZY8GZU0VxykH9HqXBuCuqSCNxBB2GZq4pPSRPhtSzksdIvvwJsVs1CgVKD1gBYdth1rMB7xUsfiZvVznnnvRoUNmN5hUUc/tnury0PKtXNWUqlGpSVt4o0BQv1KgN84lc44Zx99h6o7MjLelNSa/dLe/ggzonjTuw7jrqj6mR3c0o6yNtTatmv8i+Zi/UvGnfSC+86f7SZi7+gufyK+rti0Wks+D+uANB6/tPTXoWY/QTB7TpckyDU25QXwxb8kfa6HAd+qT7qgfMkzW9pt/DH5kOe3ZP4Ieb/ANGVdHqC8C3vMfoLCapX1aXPBEnte6lo0u5e+TYpYVE7qKOgE0SqTl8TyQqlxVqfHJvxLt6Psm13/SHHqpsp34vxPQD5nwlrsq2zLpZaLQxguZ0SX5mIAgCAIAgCAIAgCAIAgCAY8RRV1ZHAKsCGB4g755KKksPQHJNI8mbC1dU7Ua5psfaHL3hx+PGcreWkqE+zkzW4tGnRkFmBIYeYMErhZrZ6iZwhmKM0SlAyTTZtRtqZOg+B6eOZjNg0sQZBqMxZE4szQa2Q2KmaMCLrzYjw0aszQNnR/K2xVbs0OwWNRhY6i/mbGw/IyZa2k680scObM1CWrXA69g8KtJFpoLKosB/PGdVCEYRUY6I2GaZAQBAEAQBAEAQBAEAQBAEA8vAI3P8AJqOLotRrrdTtBHeVhudTwI/MHYZjOCksM329xOhNTh/D7GcI0myHFZfV1S79mSezqKTqOOm4NzU/MbZV1raKeJRT8DqaEbK+hncWeaxhry5dpo0NJMSnthveVfwsZFlZUZcseJqqbDtpaJrufvklMLp3VXvUqbdCy/W80S2ZB6Sf35ESX4fj+mb8v9E3gvSQg7+Hce66n6gTTLZclpL5Gp7Aq/pmvmvcmcN6S8LxpVx/DTI/1zxWFSPNHq2Bc8nHzfsby+kjB8q33B/ym6NtUR7/AGC77PM8f0kYPlW+4P8AlPJW1Rj+wXfZ5kdifSXhuFKueopj/eZqez6j5r78Dx7Aueco+b9iFxvpGU9zDt/FUA+imZR2W+cvkFsCp+qa8n/BC4rTis3dp0166zfiJujs2mtW2bYbAh+qbfhj3IyvpBiX9vV8FVR87X+c3xs6MeWfEmU9iWsdU33v2wb2jej+KzCpqqzagI7So5Yog+O1uSj5DbJNKgm8QSXgbq/9HYx3nBZ5LHF/x2neNHcko4OitGiLAbWJ7ztxZjxP03SzhBQWEcpc3NS4qb8/4XYiUvMyOewBAEAQBAEAQBAEAQBAEA8JgGCpVtANOtjQIBFZpiKVWm1Osqujb1bd4HwPiJ5KKksM2Uqs6UlODw0cn0j0UFMlsM2um/UJ9dfAH2x8+shVLZrjHidRZbap1MRr/lfXyft6FWanbYdhkbJeKKayj6VYyeqJmQTw2pGUTw2I8aDxmJxPcmtowsk9ya3ELTubAXJ3Ab4yYtKKy+CLTo7ooHIbEtqJv1FI128Cdyj59JJp2zfGXAo7zbdOn+Wh+Z9fJd3X6d51bK8TSpU1p0VVEXcq7B4nxPid8mxiorCOYq1Z1ZOc3lslaOOBnprNylWvAM4MA+oAgCAIAgCAIAgCAIAgGOoYBE46taAVnMccReAVbNM1YXtAKfmGcVLnaYBCYnM3J27eswnTjPVEq2va9v8A8csdnLyMaZtbvJ8PyP5yNK0/ay7o/iJrhVh4p/R+5s081p8SR1B/CaHbVFyLOnt2zlq2u9P6ZM4zGl9tZh0FT9pKW1bJ/wCRBsxpfbEdBU/aHtWyX+RGvUzWnwJPQH8bTYrWoyJU29Zx0bfcvfBrPmxPdT4n8BN0bRfqZWV/xFN8KUMdrefkvcyYfM3G7Z0kmFOMNEUlxd1rh5qyz2cvLQmcBnFS42mZkYuGVZqxtcwC05djibQCz4CteAS9IwDLAEAQBAEAQBAEAQBAEAxVBAIrHUbwCs5jgSbwCuY3KSeEAhMTo+TwgEfV0aPKAar6MnlAMR0ZPKAfH6snlAH6snlAPoaMnlAMqaMnlANqlo0eUAkMNo8RwgE1gsoI4QCxZfgSLQCz4CjaAS9IQDLAEAQBAEAQBAEAQBAEA8IgGCpSvANKtggYBp1MrB4QDWfJhygGFskHKAYmyIcoB8HIRygHn/QBygD/AKAOUA9GQjlAPtciHKAZFyQcoBnTJhygGxTyoDhANyjgQIBu0qNoBnUQD6gCAIAgCAIAgCAIAgCAIB5aAeasA8KQDw0xAPnshAPOxEAdgIA7AQB2AgDsBAHYiAe9kIB72QgH0EgHoWAe2gHsAQBAEAQBAEAQBAEAQBAEAQBAEAQBAPIAgCAIAgCAewBAEAQBAEAQBAEAQBAE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lt-LT">
              <a:latin typeface="Calibri" pitchFamily="34" charset="0"/>
            </a:endParaRPr>
          </a:p>
        </p:txBody>
      </p:sp>
      <p:pic>
        <p:nvPicPr>
          <p:cNvPr id="21517" name="Picture 20" descr="http://www.emcity.org/vertical/Sites/%7B1E82B5A1-7214-4119-8B22-41B2DC9546EB%7D/uploads/easter-egg-512x51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400" y="5181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24" descr="http://4.bp.blogspot.com/-DbrWwMHCqr4/UVddmnie65I/AAAAAAAAAr0/xjr-8aOqTjA/s1600/Easter_Cake_by_Dragonsanddaffodil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09800" y="5832475"/>
            <a:ext cx="9906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6" descr="http://panamafirst.net/wp-content/uploads/2014/02/easter-egg-hun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48463" y="228600"/>
            <a:ext cx="20145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4" descr="http://static.ddmcdn.com/gif/easter-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23063" y="1676400"/>
            <a:ext cx="20859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8" descr="http://www.onedreamtravel.com/blog/wp-content/uploads/2013/03/tapping-eggs-in-Romania-300x25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10400" y="3048000"/>
            <a:ext cx="14478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26" descr="http://www.languagequest.com.br/new/questBlog/wp-content/uploads/2013/04/painting-eggs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05600" y="4267200"/>
            <a:ext cx="215265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2" descr="http://carainternational.files.wordpress.com/2013/03/tosss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05600" y="5638800"/>
            <a:ext cx="18923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Do British people go to work on Good Friday?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What do they do on Good Friday?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What traditional Easter cakes do British people eat on Good Friday?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Where do British people go in the morning on Easter Sunday?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What presents or gifts do they give each other?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What games do they play?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7650" name="Picture 2" descr="Happy Easter to all, wishing you a safe and … | Aarrans Timber Floo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763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6628" name="Picture 4" descr="Card Happy Easter For Britain 2 Stock Illustration - Illustration of  holiday, form: 65779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is Easter?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37338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    Easter Sunday can fall on any date from 22 March to 25 April.</a:t>
            </a:r>
          </a:p>
        </p:txBody>
      </p:sp>
      <p:pic>
        <p:nvPicPr>
          <p:cNvPr id="12292" name="Picture 2" descr="http://www.kiddiefoodies.com/images/Snack/Easter_chicks/Easter_chicks_step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524000"/>
            <a:ext cx="516096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PT - Easter traditions and symbols in Great Britain PowerPoint  Presentation - ID:30314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What are the symbols of Easter?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Egg, Bunny, Lamb, Chick – symbols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of </a:t>
            </a:r>
            <a:r>
              <a:rPr lang="en-US" dirty="0" smtClean="0"/>
              <a:t>life.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Cross – the symbol of Jesus’ victory over </a:t>
            </a:r>
            <a:r>
              <a:rPr lang="en-US" dirty="0" smtClean="0">
                <a:solidFill>
                  <a:srgbClr val="FF0000"/>
                </a:solidFill>
              </a:rPr>
              <a:t>death</a:t>
            </a:r>
            <a:r>
              <a:rPr lang="en-US" dirty="0" smtClean="0"/>
              <a:t> (</a:t>
            </a:r>
            <a:r>
              <a:rPr lang="en-US" dirty="0" err="1" smtClean="0"/>
              <a:t>mirtis</a:t>
            </a:r>
            <a:r>
              <a:rPr lang="en-US" dirty="0" smtClean="0"/>
              <a:t>,</a:t>
            </a:r>
            <a:r>
              <a:rPr lang="ru-RU" dirty="0" smtClean="0"/>
              <a:t>смерть)</a:t>
            </a:r>
            <a:r>
              <a:rPr lang="en-US" dirty="0" smtClean="0"/>
              <a:t>.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Candle – </a:t>
            </a:r>
            <a:r>
              <a:rPr lang="en-US" dirty="0" smtClean="0">
                <a:solidFill>
                  <a:srgbClr val="FF0000"/>
                </a:solidFill>
              </a:rPr>
              <a:t>the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light</a:t>
            </a:r>
            <a:r>
              <a:rPr lang="en-US" dirty="0" smtClean="0"/>
              <a:t>(</a:t>
            </a:r>
            <a:r>
              <a:rPr lang="lt-LT" dirty="0" smtClean="0"/>
              <a:t>šviesa</a:t>
            </a:r>
            <a:r>
              <a:rPr lang="en-US" dirty="0" smtClean="0"/>
              <a:t>, </a:t>
            </a:r>
            <a:r>
              <a:rPr lang="ru-RU" dirty="0" smtClean="0"/>
              <a:t>свет</a:t>
            </a:r>
            <a:r>
              <a:rPr lang="en-US" dirty="0" smtClean="0"/>
              <a:t>)of </a:t>
            </a:r>
            <a:r>
              <a:rPr lang="en-US" dirty="0" smtClean="0"/>
              <a:t>the </a:t>
            </a:r>
            <a:r>
              <a:rPr lang="en-US" dirty="0" smtClean="0"/>
              <a:t>world.</a:t>
            </a:r>
            <a:endParaRPr lang="en-US" dirty="0" smtClean="0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137160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http://www.theholidayspot.com/easter/images/lam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1733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http://i3.squidoocdn.com/resize/squidoo_images/-1/lens17831699_1302342335Easter-Bunn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5240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9" descr="http://www.trinitybns.org/users/LexiLogan10148/easter_clipart_chick_eg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219200"/>
            <a:ext cx="1619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3852862"/>
            <a:ext cx="1371600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British people eat </a:t>
            </a:r>
            <a:r>
              <a:rPr lang="en-US" b="1" dirty="0" smtClean="0">
                <a:solidFill>
                  <a:srgbClr val="FF0000"/>
                </a:solidFill>
              </a:rPr>
              <a:t>hot cross buns </a:t>
            </a:r>
            <a:r>
              <a:rPr lang="en-US" b="1" dirty="0" smtClean="0"/>
              <a:t>on Good Friday.</a:t>
            </a:r>
            <a:endParaRPr lang="lt-L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 Hot cross buns, hot cross buns,</a:t>
            </a:r>
            <a:br>
              <a:rPr lang="en-US" b="1" dirty="0" smtClean="0"/>
            </a:br>
            <a:r>
              <a:rPr lang="en-US" b="1" dirty="0" smtClean="0"/>
              <a:t>one a penny, two a penny,</a:t>
            </a:r>
            <a:br>
              <a:rPr lang="en-US" b="1" dirty="0" smtClean="0"/>
            </a:br>
            <a:r>
              <a:rPr lang="en-US" b="1" dirty="0" smtClean="0"/>
              <a:t>Hot cross buns.</a:t>
            </a:r>
            <a:br>
              <a:rPr lang="en-US" b="1" dirty="0" smtClean="0"/>
            </a:br>
            <a:r>
              <a:rPr lang="en-US" b="1" dirty="0" smtClean="0"/>
              <a:t>If you have no daughters,</a:t>
            </a:r>
            <a:br>
              <a:rPr lang="en-US" b="1" dirty="0" smtClean="0"/>
            </a:br>
            <a:r>
              <a:rPr lang="en-US" b="1" dirty="0" smtClean="0"/>
              <a:t>give them to your sons,</a:t>
            </a:r>
            <a:br>
              <a:rPr lang="en-US" b="1" dirty="0" smtClean="0"/>
            </a:br>
            <a:r>
              <a:rPr lang="en-US" b="1" dirty="0" smtClean="0"/>
              <a:t>One a penny, two a penny,</a:t>
            </a:r>
            <a:br>
              <a:rPr lang="en-US" b="1" dirty="0" smtClean="0"/>
            </a:br>
            <a:r>
              <a:rPr lang="en-US" b="1" dirty="0" smtClean="0"/>
              <a:t>Hot cross buns.</a:t>
            </a:r>
            <a:endParaRPr lang="lt-LT" dirty="0"/>
          </a:p>
        </p:txBody>
      </p:sp>
      <p:pic>
        <p:nvPicPr>
          <p:cNvPr id="12292" name="Picture 4" descr="Holy Week and Easter traditions in England | King's Trai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563035"/>
            <a:ext cx="3995936" cy="229496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4578" name="Picture 2" descr="ESL - English PowerPoints: easter traditions and symbols in Great Brit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28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PT - Easter traditions and symbols in Great Britain PowerPoint  Presentation - ID:30314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/>
            </a:r>
            <a:br>
              <a:rPr lang="en-US" sz="3200" b="1" i="1" dirty="0" smtClean="0">
                <a:solidFill>
                  <a:srgbClr val="FF0000"/>
                </a:solidFill>
              </a:rPr>
            </a:br>
            <a:r>
              <a:rPr lang="en-US" sz="3200" b="1" i="1" dirty="0" smtClean="0">
                <a:solidFill>
                  <a:srgbClr val="FF0000"/>
                </a:solidFill>
              </a:rPr>
              <a:t/>
            </a:r>
            <a:br>
              <a:rPr lang="en-US" sz="3200" b="1" i="1" dirty="0" smtClean="0">
                <a:solidFill>
                  <a:srgbClr val="FF0000"/>
                </a:solidFill>
              </a:rPr>
            </a:br>
            <a:r>
              <a:rPr lang="en-US" sz="3200" b="1" i="1" dirty="0">
                <a:solidFill>
                  <a:srgbClr val="FF0000"/>
                </a:solidFill>
              </a:rPr>
              <a:t/>
            </a:r>
            <a:br>
              <a:rPr lang="en-US" sz="3200" b="1" i="1" dirty="0">
                <a:solidFill>
                  <a:srgbClr val="FF0000"/>
                </a:solidFill>
              </a:rPr>
            </a:br>
            <a:r>
              <a:rPr lang="en-US" sz="3200" b="1" i="1" dirty="0" smtClean="0">
                <a:solidFill>
                  <a:srgbClr val="FF0000"/>
                </a:solidFill>
              </a:rPr>
              <a:t/>
            </a:r>
            <a:br>
              <a:rPr lang="en-US" sz="3200" b="1" i="1" dirty="0" smtClean="0">
                <a:solidFill>
                  <a:srgbClr val="FF0000"/>
                </a:solidFill>
              </a:rPr>
            </a:br>
            <a:r>
              <a:rPr lang="en-US" sz="3200" b="1" i="1" dirty="0">
                <a:solidFill>
                  <a:srgbClr val="FF0000"/>
                </a:solidFill>
              </a:rPr>
              <a:t/>
            </a:r>
            <a:br>
              <a:rPr lang="en-US" sz="3200" b="1" i="1" dirty="0">
                <a:solidFill>
                  <a:srgbClr val="FF0000"/>
                </a:solidFill>
              </a:rPr>
            </a:br>
            <a:r>
              <a:rPr lang="en-US" sz="3200" b="1" i="1" dirty="0" smtClean="0">
                <a:solidFill>
                  <a:srgbClr val="FF0000"/>
                </a:solidFill>
              </a:rPr>
              <a:t/>
            </a:r>
            <a:br>
              <a:rPr lang="en-US" sz="3200" b="1" i="1" dirty="0" smtClean="0">
                <a:solidFill>
                  <a:srgbClr val="FF0000"/>
                </a:solidFill>
              </a:rPr>
            </a:br>
            <a:r>
              <a:rPr lang="en-US" sz="3200" b="1" i="1" dirty="0">
                <a:solidFill>
                  <a:srgbClr val="FF0000"/>
                </a:solidFill>
              </a:rPr>
              <a:t/>
            </a:r>
            <a:br>
              <a:rPr lang="en-US" sz="3200" b="1" i="1" dirty="0">
                <a:solidFill>
                  <a:srgbClr val="FF0000"/>
                </a:solidFill>
              </a:rPr>
            </a:br>
            <a:r>
              <a:rPr lang="en-US" sz="3200" b="1" i="1" dirty="0" smtClean="0">
                <a:solidFill>
                  <a:srgbClr val="FF0000"/>
                </a:solidFill>
              </a:rPr>
              <a:t/>
            </a:r>
            <a:br>
              <a:rPr lang="en-US" sz="3200" b="1" i="1" dirty="0" smtClean="0">
                <a:solidFill>
                  <a:srgbClr val="FF0000"/>
                </a:solidFill>
              </a:rPr>
            </a:br>
            <a:r>
              <a:rPr lang="en-US" sz="3200" b="1" i="1" dirty="0">
                <a:solidFill>
                  <a:srgbClr val="FF0000"/>
                </a:solidFill>
              </a:rPr>
              <a:t/>
            </a:r>
            <a:br>
              <a:rPr lang="en-US" sz="3200" b="1" i="1" dirty="0">
                <a:solidFill>
                  <a:srgbClr val="FF0000"/>
                </a:solidFill>
              </a:rPr>
            </a:br>
            <a:r>
              <a:rPr lang="en-US" sz="3200" b="1" i="1" dirty="0" smtClean="0">
                <a:solidFill>
                  <a:srgbClr val="FF0000"/>
                </a:solidFill>
              </a:rPr>
              <a:t/>
            </a:r>
            <a:br>
              <a:rPr lang="en-US" sz="3200" b="1" i="1" dirty="0" smtClean="0">
                <a:solidFill>
                  <a:srgbClr val="FF0000"/>
                </a:solidFill>
              </a:rPr>
            </a:br>
            <a:r>
              <a:rPr lang="en-US" sz="3200" b="1" i="1" dirty="0">
                <a:solidFill>
                  <a:srgbClr val="FF0000"/>
                </a:solidFill>
              </a:rPr>
              <a:t/>
            </a:r>
            <a:br>
              <a:rPr lang="en-US" sz="3200" b="1" i="1" dirty="0">
                <a:solidFill>
                  <a:srgbClr val="FF0000"/>
                </a:solidFill>
              </a:rPr>
            </a:br>
            <a:r>
              <a:rPr lang="lt-LT" sz="3200" b="1" i="1" dirty="0" err="1" smtClean="0">
                <a:solidFill>
                  <a:srgbClr val="FF0000"/>
                </a:solidFill>
              </a:rPr>
              <a:t>Reason</a:t>
            </a:r>
            <a:r>
              <a:rPr lang="en-US" sz="3200" b="1" i="1" dirty="0" smtClean="0">
                <a:solidFill>
                  <a:srgbClr val="FF0000"/>
                </a:solidFill>
              </a:rPr>
              <a:t>-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priežastis</a:t>
            </a:r>
            <a:r>
              <a:rPr lang="en-US" sz="3200" b="1" i="1" dirty="0" smtClean="0">
                <a:solidFill>
                  <a:srgbClr val="FF0000"/>
                </a:solidFill>
              </a:rPr>
              <a:t>, </a:t>
            </a:r>
            <a:r>
              <a:rPr lang="ru-RU" sz="3200" b="1" i="1" dirty="0" smtClean="0">
                <a:solidFill>
                  <a:srgbClr val="FF0000"/>
                </a:solidFill>
              </a:rPr>
              <a:t>причина</a:t>
            </a:r>
            <a:endParaRPr lang="lt-LT" sz="32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aster traditions and symbols in great britain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b="1" i="1" dirty="0" smtClean="0"/>
          </a:p>
          <a:p>
            <a:pPr>
              <a:buNone/>
            </a:pPr>
            <a:endParaRPr lang="en-US" b="1" i="1" dirty="0"/>
          </a:p>
          <a:p>
            <a:pPr>
              <a:buNone/>
            </a:pPr>
            <a:endParaRPr lang="en-US" b="1" i="1" dirty="0" smtClean="0"/>
          </a:p>
          <a:p>
            <a:pPr>
              <a:buNone/>
            </a:pPr>
            <a:endParaRPr lang="en-US" b="1" i="1" dirty="0"/>
          </a:p>
          <a:p>
            <a:pPr>
              <a:buNone/>
            </a:pPr>
            <a:endParaRPr lang="en-US" b="1" i="1" dirty="0" smtClean="0"/>
          </a:p>
          <a:p>
            <a:pPr>
              <a:buNone/>
            </a:pPr>
            <a:endParaRPr lang="en-US" b="1" i="1" dirty="0"/>
          </a:p>
          <a:p>
            <a:pPr>
              <a:buNone/>
            </a:pPr>
            <a:endParaRPr lang="en-US" b="1" i="1" dirty="0" smtClean="0"/>
          </a:p>
          <a:p>
            <a:pPr>
              <a:buNone/>
            </a:pPr>
            <a:endParaRPr lang="en-US" b="1" i="1" dirty="0" smtClean="0"/>
          </a:p>
          <a:p>
            <a:pPr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        Mean- </a:t>
            </a:r>
            <a:r>
              <a:rPr lang="lt-LT" b="1" i="1" dirty="0" smtClean="0">
                <a:solidFill>
                  <a:srgbClr val="FF0000"/>
                </a:solidFill>
              </a:rPr>
              <a:t>reikšti</a:t>
            </a:r>
            <a:r>
              <a:rPr lang="en-US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smtClean="0">
                <a:solidFill>
                  <a:srgbClr val="FF0000"/>
                </a:solidFill>
              </a:rPr>
              <a:t>значить</a:t>
            </a:r>
            <a:endParaRPr lang="lt-LT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British people give each over chocolate eggs.</a:t>
            </a:r>
          </a:p>
        </p:txBody>
      </p:sp>
      <p:pic>
        <p:nvPicPr>
          <p:cNvPr id="18436" name="Picture 2" descr="http://www.extravaganzi.com/wp-content/uploads/2013/03/Giant-Egg-Choco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37909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http://continentalicecream.com/wp-content/uploads/2013/10/yummy-chocolate-easter-eg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000500"/>
            <a:ext cx="4095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http://blog.isubscribe.co.uk/wp-content/media/2012/03/8070-bettys-eg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9875" y="1066800"/>
            <a:ext cx="25241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228</Words>
  <Application>Microsoft Office PowerPoint</Application>
  <PresentationFormat>On-screen Show (4:3)</PresentationFormat>
  <Paragraphs>88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When is Easter?</vt:lpstr>
      <vt:lpstr>Slide 3</vt:lpstr>
      <vt:lpstr>What are the symbols of Easter?</vt:lpstr>
      <vt:lpstr>British people eat hot cross buns on Good Friday.</vt:lpstr>
      <vt:lpstr>Slide 6</vt:lpstr>
      <vt:lpstr>           Reason- priežastis, причина</vt:lpstr>
      <vt:lpstr>Slide 8</vt:lpstr>
      <vt:lpstr>British people give each over chocolate eggs.</vt:lpstr>
      <vt:lpstr>British people go to church on Easter Sunday.</vt:lpstr>
      <vt:lpstr>Slide 11</vt:lpstr>
      <vt:lpstr>Slide 12</vt:lpstr>
      <vt:lpstr>Slide 13</vt:lpstr>
      <vt:lpstr>Easter games</vt:lpstr>
      <vt:lpstr>Easter    Egg</vt:lpstr>
      <vt:lpstr>Questions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1</cp:revision>
  <dcterms:created xsi:type="dcterms:W3CDTF">2021-03-28T13:40:59Z</dcterms:created>
  <dcterms:modified xsi:type="dcterms:W3CDTF">2021-03-28T14:50:11Z</dcterms:modified>
</cp:coreProperties>
</file>