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65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87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09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51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84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555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3017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9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169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63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13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5F93-34D0-405A-8C3C-6546F4FC9E6B}" type="datetimeFigureOut">
              <a:rPr lang="lt-LT" smtClean="0"/>
              <a:t>2021-05-08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CD6837F-F110-44BC-8156-1927E839E599}" type="slidenum">
              <a:rPr lang="lt-LT" smtClean="0"/>
              <a:t>‹#›</a:t>
            </a:fld>
            <a:endParaRPr lang="lt-LT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52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866725" y="859044"/>
            <a:ext cx="9796323" cy="2541431"/>
          </a:xfrm>
        </p:spPr>
        <p:txBody>
          <a:bodyPr/>
          <a:lstStyle/>
          <a:p>
            <a:r>
              <a:rPr lang="lt-LT" dirty="0" smtClean="0"/>
              <a:t>Matematiniai parketai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718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ygiašonis trikampis 8"/>
          <p:cNvSpPr/>
          <p:nvPr/>
        </p:nvSpPr>
        <p:spPr>
          <a:xfrm>
            <a:off x="691066" y="1956620"/>
            <a:ext cx="2178435" cy="187796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aisyklingasis penkiakampis 9"/>
          <p:cNvSpPr/>
          <p:nvPr/>
        </p:nvSpPr>
        <p:spPr>
          <a:xfrm>
            <a:off x="3127641" y="3834581"/>
            <a:ext cx="2250604" cy="2143432"/>
          </a:xfrm>
          <a:prstGeom prst="pent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Lygiagretainis 10"/>
          <p:cNvSpPr/>
          <p:nvPr/>
        </p:nvSpPr>
        <p:spPr>
          <a:xfrm>
            <a:off x="5762342" y="2172929"/>
            <a:ext cx="2209997" cy="1661652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Šešiakampis 11"/>
          <p:cNvSpPr/>
          <p:nvPr/>
        </p:nvSpPr>
        <p:spPr>
          <a:xfrm>
            <a:off x="8225807" y="4031226"/>
            <a:ext cx="2258273" cy="1946787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62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40528" y="1108011"/>
            <a:ext cx="10515600" cy="1325563"/>
          </a:xfrm>
        </p:spPr>
        <p:txBody>
          <a:bodyPr>
            <a:normAutofit/>
          </a:bodyPr>
          <a:lstStyle/>
          <a:p>
            <a:r>
              <a:rPr lang="lt-LT" sz="3600" dirty="0" smtClean="0"/>
              <a:t>Parketas sudarytas iš keturkampių</a:t>
            </a:r>
            <a:endParaRPr lang="lt-LT" sz="3600" dirty="0"/>
          </a:p>
        </p:txBody>
      </p:sp>
      <p:grpSp>
        <p:nvGrpSpPr>
          <p:cNvPr id="15" name="Grupė 14"/>
          <p:cNvGrpSpPr/>
          <p:nvPr/>
        </p:nvGrpSpPr>
        <p:grpSpPr>
          <a:xfrm rot="573727">
            <a:off x="2524385" y="2342923"/>
            <a:ext cx="6688983" cy="3316333"/>
            <a:chOff x="3824257" y="2290916"/>
            <a:chExt cx="6799990" cy="3637936"/>
          </a:xfrm>
        </p:grpSpPr>
        <p:grpSp>
          <p:nvGrpSpPr>
            <p:cNvPr id="8" name="Grupė 7"/>
            <p:cNvGrpSpPr/>
            <p:nvPr/>
          </p:nvGrpSpPr>
          <p:grpSpPr>
            <a:xfrm>
              <a:off x="5786284" y="2290916"/>
              <a:ext cx="2876427" cy="3637936"/>
              <a:chOff x="5786284" y="2290916"/>
              <a:chExt cx="2876427" cy="3637936"/>
            </a:xfrm>
          </p:grpSpPr>
          <p:sp>
            <p:nvSpPr>
              <p:cNvPr id="6" name="Lygiagretainis 5"/>
              <p:cNvSpPr/>
              <p:nvPr/>
            </p:nvSpPr>
            <p:spPr>
              <a:xfrm>
                <a:off x="6243484" y="2290916"/>
                <a:ext cx="2419227" cy="1818968"/>
              </a:xfrm>
              <a:prstGeom prst="parallelogram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7" name="Lygiagretainis 6"/>
              <p:cNvSpPr/>
              <p:nvPr/>
            </p:nvSpPr>
            <p:spPr>
              <a:xfrm>
                <a:off x="5786284" y="4109884"/>
                <a:ext cx="2419227" cy="1818968"/>
              </a:xfrm>
              <a:prstGeom prst="parallelogram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</p:grpSp>
        <p:grpSp>
          <p:nvGrpSpPr>
            <p:cNvPr id="9" name="Grupė 8"/>
            <p:cNvGrpSpPr/>
            <p:nvPr/>
          </p:nvGrpSpPr>
          <p:grpSpPr>
            <a:xfrm>
              <a:off x="7747820" y="2290916"/>
              <a:ext cx="2876427" cy="3637936"/>
              <a:chOff x="5786284" y="2290916"/>
              <a:chExt cx="2876427" cy="3637936"/>
            </a:xfrm>
          </p:grpSpPr>
          <p:sp>
            <p:nvSpPr>
              <p:cNvPr id="10" name="Lygiagretainis 9"/>
              <p:cNvSpPr/>
              <p:nvPr/>
            </p:nvSpPr>
            <p:spPr>
              <a:xfrm>
                <a:off x="6243484" y="2290916"/>
                <a:ext cx="2419227" cy="1818968"/>
              </a:xfrm>
              <a:prstGeom prst="parallelogram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1" name="Lygiagretainis 10"/>
              <p:cNvSpPr/>
              <p:nvPr/>
            </p:nvSpPr>
            <p:spPr>
              <a:xfrm>
                <a:off x="5786284" y="4109884"/>
                <a:ext cx="2419227" cy="1818968"/>
              </a:xfrm>
              <a:prstGeom prst="parallelogram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</p:grpSp>
        <p:grpSp>
          <p:nvGrpSpPr>
            <p:cNvPr id="12" name="Grupė 11"/>
            <p:cNvGrpSpPr/>
            <p:nvPr/>
          </p:nvGrpSpPr>
          <p:grpSpPr>
            <a:xfrm>
              <a:off x="3824257" y="2290916"/>
              <a:ext cx="2876427" cy="3637936"/>
              <a:chOff x="5786284" y="2290916"/>
              <a:chExt cx="2876427" cy="3637936"/>
            </a:xfrm>
          </p:grpSpPr>
          <p:sp>
            <p:nvSpPr>
              <p:cNvPr id="13" name="Lygiagretainis 12"/>
              <p:cNvSpPr/>
              <p:nvPr/>
            </p:nvSpPr>
            <p:spPr>
              <a:xfrm>
                <a:off x="6243484" y="2290916"/>
                <a:ext cx="2419227" cy="1818968"/>
              </a:xfrm>
              <a:prstGeom prst="parallelogram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  <p:sp>
            <p:nvSpPr>
              <p:cNvPr id="14" name="Lygiagretainis 13"/>
              <p:cNvSpPr/>
              <p:nvPr/>
            </p:nvSpPr>
            <p:spPr>
              <a:xfrm>
                <a:off x="5786284" y="4109884"/>
                <a:ext cx="2419227" cy="1818968"/>
              </a:xfrm>
              <a:prstGeom prst="parallelogram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lt-L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4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971731" y="1226675"/>
            <a:ext cx="9605635" cy="1059305"/>
          </a:xfrm>
        </p:spPr>
        <p:txBody>
          <a:bodyPr>
            <a:normAutofit/>
          </a:bodyPr>
          <a:lstStyle/>
          <a:p>
            <a:r>
              <a:rPr lang="lt-LT" sz="3600" dirty="0" smtClean="0"/>
              <a:t>Parketas sudarytas iš trikampių</a:t>
            </a:r>
            <a:endParaRPr lang="lt-LT" sz="3600" dirty="0"/>
          </a:p>
        </p:txBody>
      </p:sp>
      <p:grpSp>
        <p:nvGrpSpPr>
          <p:cNvPr id="19" name="Grupė 18"/>
          <p:cNvGrpSpPr/>
          <p:nvPr/>
        </p:nvGrpSpPr>
        <p:grpSpPr>
          <a:xfrm>
            <a:off x="2118851" y="2251586"/>
            <a:ext cx="6415354" cy="3716582"/>
            <a:chOff x="624348" y="2782529"/>
            <a:chExt cx="6415354" cy="3716582"/>
          </a:xfrm>
        </p:grpSpPr>
        <p:grpSp>
          <p:nvGrpSpPr>
            <p:cNvPr id="11" name="Grupė 10"/>
            <p:cNvGrpSpPr/>
            <p:nvPr/>
          </p:nvGrpSpPr>
          <p:grpSpPr>
            <a:xfrm>
              <a:off x="1681316" y="2782529"/>
              <a:ext cx="5358386" cy="1877949"/>
              <a:chOff x="1681316" y="2782529"/>
              <a:chExt cx="5358386" cy="1877949"/>
            </a:xfrm>
          </p:grpSpPr>
          <p:grpSp>
            <p:nvGrpSpPr>
              <p:cNvPr id="7" name="Grupė 6"/>
              <p:cNvGrpSpPr/>
              <p:nvPr/>
            </p:nvGrpSpPr>
            <p:grpSpPr>
              <a:xfrm>
                <a:off x="1681316" y="2782529"/>
                <a:ext cx="3212593" cy="1873039"/>
                <a:chOff x="1681316" y="2782529"/>
                <a:chExt cx="3212593" cy="1873039"/>
              </a:xfrm>
            </p:grpSpPr>
            <p:sp>
              <p:nvSpPr>
                <p:cNvPr id="5" name="Lygiašonis trikampis 4"/>
                <p:cNvSpPr/>
                <p:nvPr/>
              </p:nvSpPr>
              <p:spPr>
                <a:xfrm>
                  <a:off x="1681316" y="2782529"/>
                  <a:ext cx="2155625" cy="1858297"/>
                </a:xfrm>
                <a:prstGeom prst="triangl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6" name="Lygiašonis trikampis 5"/>
                <p:cNvSpPr/>
                <p:nvPr/>
              </p:nvSpPr>
              <p:spPr>
                <a:xfrm rot="10800000">
                  <a:off x="2738284" y="2797271"/>
                  <a:ext cx="2155625" cy="1858297"/>
                </a:xfrm>
                <a:prstGeom prst="triangle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</p:grpSp>
          <p:grpSp>
            <p:nvGrpSpPr>
              <p:cNvPr id="8" name="Grupė 7"/>
              <p:cNvGrpSpPr/>
              <p:nvPr/>
            </p:nvGrpSpPr>
            <p:grpSpPr>
              <a:xfrm>
                <a:off x="3827109" y="2787439"/>
                <a:ext cx="3212593" cy="1873039"/>
                <a:chOff x="1681316" y="2782529"/>
                <a:chExt cx="3212593" cy="1873039"/>
              </a:xfrm>
            </p:grpSpPr>
            <p:sp>
              <p:nvSpPr>
                <p:cNvPr id="9" name="Lygiašonis trikampis 8"/>
                <p:cNvSpPr/>
                <p:nvPr/>
              </p:nvSpPr>
              <p:spPr>
                <a:xfrm>
                  <a:off x="1681316" y="2782529"/>
                  <a:ext cx="2155625" cy="1858297"/>
                </a:xfrm>
                <a:prstGeom prst="triangle">
                  <a:avLst/>
                </a:prstGeom>
                <a:solidFill>
                  <a:schemeClr val="accent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10" name="Lygiašonis trikampis 9"/>
                <p:cNvSpPr/>
                <p:nvPr/>
              </p:nvSpPr>
              <p:spPr>
                <a:xfrm rot="10800000">
                  <a:off x="2738284" y="2797271"/>
                  <a:ext cx="2155625" cy="1858297"/>
                </a:xfrm>
                <a:prstGeom prst="triangl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</p:grpSp>
        </p:grpSp>
        <p:grpSp>
          <p:nvGrpSpPr>
            <p:cNvPr id="12" name="Grupė 11"/>
            <p:cNvGrpSpPr/>
            <p:nvPr/>
          </p:nvGrpSpPr>
          <p:grpSpPr>
            <a:xfrm>
              <a:off x="624348" y="4621162"/>
              <a:ext cx="5358386" cy="1877949"/>
              <a:chOff x="1681316" y="2782529"/>
              <a:chExt cx="5358386" cy="1877949"/>
            </a:xfrm>
          </p:grpSpPr>
          <p:grpSp>
            <p:nvGrpSpPr>
              <p:cNvPr id="13" name="Grupė 12"/>
              <p:cNvGrpSpPr/>
              <p:nvPr/>
            </p:nvGrpSpPr>
            <p:grpSpPr>
              <a:xfrm>
                <a:off x="1681316" y="2782529"/>
                <a:ext cx="3212593" cy="1873039"/>
                <a:chOff x="1681316" y="2782529"/>
                <a:chExt cx="3212593" cy="1873039"/>
              </a:xfrm>
            </p:grpSpPr>
            <p:sp>
              <p:nvSpPr>
                <p:cNvPr id="17" name="Lygiašonis trikampis 16"/>
                <p:cNvSpPr/>
                <p:nvPr/>
              </p:nvSpPr>
              <p:spPr>
                <a:xfrm>
                  <a:off x="1681316" y="2782529"/>
                  <a:ext cx="2155625" cy="1858297"/>
                </a:xfrm>
                <a:prstGeom prst="triangl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18" name="Lygiašonis trikampis 17"/>
                <p:cNvSpPr/>
                <p:nvPr/>
              </p:nvSpPr>
              <p:spPr>
                <a:xfrm rot="10800000">
                  <a:off x="2738284" y="2797271"/>
                  <a:ext cx="2155625" cy="1858297"/>
                </a:xfrm>
                <a:prstGeom prst="triangl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</p:grpSp>
          <p:grpSp>
            <p:nvGrpSpPr>
              <p:cNvPr id="14" name="Grupė 13"/>
              <p:cNvGrpSpPr/>
              <p:nvPr/>
            </p:nvGrpSpPr>
            <p:grpSpPr>
              <a:xfrm>
                <a:off x="3827109" y="2787439"/>
                <a:ext cx="3212593" cy="1873039"/>
                <a:chOff x="1681316" y="2782529"/>
                <a:chExt cx="3212593" cy="1873039"/>
              </a:xfrm>
            </p:grpSpPr>
            <p:sp>
              <p:nvSpPr>
                <p:cNvPr id="15" name="Lygiašonis trikampis 14"/>
                <p:cNvSpPr/>
                <p:nvPr/>
              </p:nvSpPr>
              <p:spPr>
                <a:xfrm>
                  <a:off x="1681316" y="2782529"/>
                  <a:ext cx="2155625" cy="1858297"/>
                </a:xfrm>
                <a:prstGeom prst="triangl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  <p:sp>
              <p:nvSpPr>
                <p:cNvPr id="16" name="Lygiašonis trikampis 15"/>
                <p:cNvSpPr/>
                <p:nvPr/>
              </p:nvSpPr>
              <p:spPr>
                <a:xfrm rot="10800000">
                  <a:off x="2738284" y="2797271"/>
                  <a:ext cx="2155625" cy="1858297"/>
                </a:xfrm>
                <a:prstGeom prst="triangle">
                  <a:avLst/>
                </a:prstGeom>
                <a:solidFill>
                  <a:srgbClr val="7030A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t-LT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6323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90451" y="2167799"/>
            <a:ext cx="10515600" cy="4138049"/>
          </a:xfrm>
        </p:spPr>
        <p:txBody>
          <a:bodyPr>
            <a:normAutofit/>
          </a:bodyPr>
          <a:lstStyle/>
          <a:p>
            <a:pPr algn="ctr"/>
            <a:r>
              <a:rPr lang="lt-LT" sz="4000" dirty="0" smtClean="0"/>
              <a:t>Su penkiakampiais ir šešiakampiais – viskas sudėtingiau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21014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 rot="2372665">
            <a:off x="1277268" y="-225742"/>
            <a:ext cx="1911746" cy="5412223"/>
          </a:xfrm>
          <a:solidFill>
            <a:srgbClr val="FFFF00">
              <a:alpha val="52000"/>
            </a:srgbClr>
          </a:solidFill>
        </p:spPr>
        <p:txBody>
          <a:bodyPr vert="vert270">
            <a:normAutofit/>
          </a:bodyPr>
          <a:lstStyle/>
          <a:p>
            <a:pPr algn="ctr"/>
            <a:r>
              <a:rPr lang="lt-LT" sz="3600" dirty="0" smtClean="0"/>
              <a:t>Yra tik 15 penkiakampių iš kurių galime sudėti parketą</a:t>
            </a:r>
            <a:endParaRPr lang="lt-LT" sz="36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119" y="1616314"/>
            <a:ext cx="7285703" cy="43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893354" y="1118397"/>
            <a:ext cx="9605635" cy="1059305"/>
          </a:xfrm>
        </p:spPr>
        <p:txBody>
          <a:bodyPr>
            <a:normAutofit/>
          </a:bodyPr>
          <a:lstStyle/>
          <a:p>
            <a:r>
              <a:rPr lang="lt-LT" sz="3600" dirty="0" smtClean="0"/>
              <a:t>Parketų iš šešiakampių pavyzdžiai</a:t>
            </a:r>
            <a:endParaRPr lang="lt-LT" sz="3600" dirty="0"/>
          </a:p>
        </p:txBody>
      </p:sp>
      <p:grpSp>
        <p:nvGrpSpPr>
          <p:cNvPr id="8" name="Grupė 7"/>
          <p:cNvGrpSpPr/>
          <p:nvPr/>
        </p:nvGrpSpPr>
        <p:grpSpPr>
          <a:xfrm>
            <a:off x="936522" y="2558540"/>
            <a:ext cx="10136596" cy="2768299"/>
            <a:chOff x="973856" y="2086591"/>
            <a:chExt cx="10136596" cy="2768299"/>
          </a:xfrm>
        </p:grpSpPr>
        <p:pic>
          <p:nvPicPr>
            <p:cNvPr id="5" name="Paveikslėlis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8719" y="2086591"/>
              <a:ext cx="2801733" cy="2768299"/>
            </a:xfrm>
            <a:prstGeom prst="rect">
              <a:avLst/>
            </a:prstGeom>
          </p:spPr>
        </p:pic>
        <p:pic>
          <p:nvPicPr>
            <p:cNvPr id="6" name="Paveikslėlis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3856" y="2086591"/>
              <a:ext cx="2815332" cy="2768298"/>
            </a:xfrm>
            <a:prstGeom prst="rect">
              <a:avLst/>
            </a:prstGeom>
          </p:spPr>
        </p:pic>
        <p:pic>
          <p:nvPicPr>
            <p:cNvPr id="7" name="Paveikslėlis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9768" y="2547938"/>
              <a:ext cx="3279058" cy="1962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57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10380" y="2281646"/>
            <a:ext cx="10515600" cy="786582"/>
          </a:xfrm>
        </p:spPr>
        <p:txBody>
          <a:bodyPr>
            <a:normAutofit fontScale="90000"/>
          </a:bodyPr>
          <a:lstStyle/>
          <a:p>
            <a:pPr algn="ctr"/>
            <a:r>
              <a:rPr lang="lt-LT" sz="4400" dirty="0" smtClean="0"/>
              <a:t>Sudarykite savo parketą</a:t>
            </a:r>
            <a:r>
              <a:rPr lang="en-US" sz="4400" dirty="0" smtClean="0"/>
              <a:t>!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sp>
        <p:nvSpPr>
          <p:cNvPr id="6" name="Linksmas veidelis 5"/>
          <p:cNvSpPr/>
          <p:nvPr/>
        </p:nvSpPr>
        <p:spPr>
          <a:xfrm>
            <a:off x="4847303" y="3660128"/>
            <a:ext cx="2241755" cy="2241755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836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795708" y="814352"/>
            <a:ext cx="9865350" cy="1049235"/>
          </a:xfrm>
        </p:spPr>
        <p:txBody>
          <a:bodyPr>
            <a:noAutofit/>
          </a:bodyPr>
          <a:lstStyle/>
          <a:p>
            <a:r>
              <a:rPr lang="lt-LT" sz="3600" dirty="0" smtClean="0"/>
              <a:t>Žodis parketas mums asocijuojasi su tokiais vaizdais:</a:t>
            </a:r>
            <a:endParaRPr lang="lt-LT" sz="36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23" y="2020474"/>
            <a:ext cx="2914650" cy="2143125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826" y="3092037"/>
            <a:ext cx="3095625" cy="208597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804" y="3673405"/>
            <a:ext cx="30861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26690" y="1868129"/>
            <a:ext cx="10515600" cy="1868130"/>
          </a:xfrm>
        </p:spPr>
        <p:txBody>
          <a:bodyPr>
            <a:noAutofit/>
          </a:bodyPr>
          <a:lstStyle/>
          <a:p>
            <a:pPr algn="ctr"/>
            <a:r>
              <a:rPr lang="lt-LT" sz="3600" dirty="0" smtClean="0"/>
              <a:t>Ar kada nors pagalvojote, kad toks gražus padengimas yra susijęs su</a:t>
            </a:r>
            <a:br>
              <a:rPr lang="lt-LT" sz="3600" dirty="0" smtClean="0"/>
            </a:br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lt-LT" sz="3600" b="1" dirty="0" smtClean="0"/>
              <a:t>MATEMATIKA</a:t>
            </a:r>
            <a:endParaRPr lang="lt-LT" sz="3600" b="1" dirty="0"/>
          </a:p>
        </p:txBody>
      </p:sp>
      <p:pic>
        <p:nvPicPr>
          <p:cNvPr id="1028" name="Picture 4" descr="Klaustukas | NUOTRAUKA | 15min.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967" y="2998838"/>
            <a:ext cx="2000323" cy="29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2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Parketas</a:t>
            </a:r>
            <a:endParaRPr lang="lt-LT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380411" y="3213463"/>
            <a:ext cx="5338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/>
              <a:t>Parketas - plokščio paviršiaus suskaidymas daugiakampiais</a:t>
            </a:r>
            <a:endParaRPr lang="lt-LT" sz="32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66" y="1910749"/>
            <a:ext cx="30099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1331217" y="2310495"/>
            <a:ext cx="3143865" cy="3405136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4800" dirty="0" smtClean="0">
                <a:solidFill>
                  <a:schemeClr val="bg2">
                    <a:lumMod val="25000"/>
                  </a:schemeClr>
                </a:solidFill>
              </a:rPr>
              <a:t>Parketų </a:t>
            </a:r>
          </a:p>
          <a:p>
            <a:pPr algn="ctr"/>
            <a:r>
              <a:rPr lang="lt-LT" sz="4800" dirty="0" smtClean="0">
                <a:solidFill>
                  <a:schemeClr val="bg2">
                    <a:lumMod val="25000"/>
                  </a:schemeClr>
                </a:solidFill>
              </a:rPr>
              <a:t>požymiai</a:t>
            </a:r>
            <a:endParaRPr lang="lt-LT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28788" y="2503525"/>
            <a:ext cx="66072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3600" dirty="0" smtClean="0"/>
              <a:t>Daugiakampiai negali persidengti</a:t>
            </a:r>
          </a:p>
          <a:p>
            <a:endParaRPr lang="lt-LT" sz="3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3600" dirty="0" smtClean="0"/>
              <a:t>Parkete negali likti laisvos vietos</a:t>
            </a:r>
          </a:p>
          <a:p>
            <a:endParaRPr lang="lt-LT" sz="3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lt-LT" sz="3600" dirty="0" smtClean="0"/>
              <a:t>Vaizdas turi atsikartoti</a:t>
            </a:r>
            <a:endParaRPr lang="lt-LT" sz="3600" dirty="0"/>
          </a:p>
        </p:txBody>
      </p:sp>
    </p:spTree>
    <p:extLst>
      <p:ext uri="{BB962C8B-B14F-4D97-AF65-F5344CB8AC3E}">
        <p14:creationId xmlns:p14="http://schemas.microsoft.com/office/powerpoint/2010/main" val="24357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Imkime </a:t>
            </a:r>
            <a:r>
              <a:rPr lang="lt-LT" sz="3600" dirty="0" err="1" smtClean="0"/>
              <a:t>septyniakampį</a:t>
            </a:r>
            <a:r>
              <a:rPr lang="lt-LT" sz="3600" dirty="0" smtClean="0"/>
              <a:t>. Jį kopijuokime</a:t>
            </a:r>
            <a:endParaRPr lang="lt-LT" sz="3600" dirty="0"/>
          </a:p>
        </p:txBody>
      </p:sp>
      <p:grpSp>
        <p:nvGrpSpPr>
          <p:cNvPr id="16" name="Grupė 15"/>
          <p:cNvGrpSpPr/>
          <p:nvPr/>
        </p:nvGrpSpPr>
        <p:grpSpPr>
          <a:xfrm>
            <a:off x="1765968" y="2099188"/>
            <a:ext cx="8758384" cy="3849328"/>
            <a:chOff x="1716807" y="1833717"/>
            <a:chExt cx="8758384" cy="3849328"/>
          </a:xfrm>
        </p:grpSpPr>
        <p:sp>
          <p:nvSpPr>
            <p:cNvPr id="6" name="Septyniakampis 5"/>
            <p:cNvSpPr/>
            <p:nvPr/>
          </p:nvSpPr>
          <p:spPr>
            <a:xfrm>
              <a:off x="1716808" y="1877502"/>
              <a:ext cx="1858297" cy="1533832"/>
            </a:xfrm>
            <a:prstGeom prst="heptag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" name="Septyniakampis 8"/>
            <p:cNvSpPr/>
            <p:nvPr/>
          </p:nvSpPr>
          <p:spPr>
            <a:xfrm>
              <a:off x="5166851" y="1833717"/>
              <a:ext cx="1858297" cy="1533832"/>
            </a:xfrm>
            <a:prstGeom prst="hept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" name="Septyniakampis 9"/>
            <p:cNvSpPr/>
            <p:nvPr/>
          </p:nvSpPr>
          <p:spPr>
            <a:xfrm>
              <a:off x="1716807" y="4144297"/>
              <a:ext cx="1858297" cy="1533832"/>
            </a:xfrm>
            <a:prstGeom prst="heptag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Septyniakampis 10"/>
            <p:cNvSpPr/>
            <p:nvPr/>
          </p:nvSpPr>
          <p:spPr>
            <a:xfrm>
              <a:off x="8616894" y="1833717"/>
              <a:ext cx="1858297" cy="1533832"/>
            </a:xfrm>
            <a:prstGeom prst="heptag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2" name="Septyniakampis 11"/>
            <p:cNvSpPr/>
            <p:nvPr/>
          </p:nvSpPr>
          <p:spPr>
            <a:xfrm>
              <a:off x="5166851" y="4149213"/>
              <a:ext cx="1858297" cy="1533832"/>
            </a:xfrm>
            <a:prstGeom prst="heptag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3" name="Septyniakampis 12"/>
            <p:cNvSpPr/>
            <p:nvPr/>
          </p:nvSpPr>
          <p:spPr>
            <a:xfrm>
              <a:off x="8616894" y="4144297"/>
              <a:ext cx="1858297" cy="1533832"/>
            </a:xfrm>
            <a:prstGeom prst="heptag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</p:spTree>
    <p:extLst>
      <p:ext uri="{BB962C8B-B14F-4D97-AF65-F5344CB8AC3E}">
        <p14:creationId xmlns:p14="http://schemas.microsoft.com/office/powerpoint/2010/main" val="279894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Pabandykime sudėti parketą</a:t>
            </a:r>
            <a:endParaRPr lang="lt-LT" sz="3600" dirty="0"/>
          </a:p>
        </p:txBody>
      </p:sp>
      <p:grpSp>
        <p:nvGrpSpPr>
          <p:cNvPr id="12" name="Grupė 11"/>
          <p:cNvGrpSpPr/>
          <p:nvPr/>
        </p:nvGrpSpPr>
        <p:grpSpPr>
          <a:xfrm>
            <a:off x="843653" y="2472814"/>
            <a:ext cx="5574891" cy="2920180"/>
            <a:chOff x="1632693" y="2099188"/>
            <a:chExt cx="5574891" cy="2920180"/>
          </a:xfrm>
        </p:grpSpPr>
        <p:sp>
          <p:nvSpPr>
            <p:cNvPr id="6" name="Septyniakampis 5"/>
            <p:cNvSpPr/>
            <p:nvPr/>
          </p:nvSpPr>
          <p:spPr>
            <a:xfrm>
              <a:off x="1632694" y="2099188"/>
              <a:ext cx="1858297" cy="1533832"/>
            </a:xfrm>
            <a:prstGeom prst="heptagon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7" name="Septyniakampis 6"/>
            <p:cNvSpPr/>
            <p:nvPr/>
          </p:nvSpPr>
          <p:spPr>
            <a:xfrm>
              <a:off x="3490990" y="2099188"/>
              <a:ext cx="1858297" cy="1533832"/>
            </a:xfrm>
            <a:prstGeom prst="heptagon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8" name="Septyniakampis 7"/>
            <p:cNvSpPr/>
            <p:nvPr/>
          </p:nvSpPr>
          <p:spPr>
            <a:xfrm>
              <a:off x="1632693" y="3485536"/>
              <a:ext cx="1858297" cy="1533832"/>
            </a:xfrm>
            <a:prstGeom prst="heptag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9" name="Septyniakampis 8"/>
            <p:cNvSpPr/>
            <p:nvPr/>
          </p:nvSpPr>
          <p:spPr>
            <a:xfrm>
              <a:off x="5349287" y="2099188"/>
              <a:ext cx="1858297" cy="1533832"/>
            </a:xfrm>
            <a:prstGeom prst="heptagon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0" name="Septyniakampis 9"/>
            <p:cNvSpPr/>
            <p:nvPr/>
          </p:nvSpPr>
          <p:spPr>
            <a:xfrm>
              <a:off x="3490990" y="3485536"/>
              <a:ext cx="1858297" cy="1533832"/>
            </a:xfrm>
            <a:prstGeom prst="heptagon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  <p:sp>
          <p:nvSpPr>
            <p:cNvPr id="11" name="Septyniakampis 10"/>
            <p:cNvSpPr/>
            <p:nvPr/>
          </p:nvSpPr>
          <p:spPr>
            <a:xfrm>
              <a:off x="5349286" y="3485536"/>
              <a:ext cx="1858297" cy="1533832"/>
            </a:xfrm>
            <a:prstGeom prst="heptagon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t-LT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67450" y="3142671"/>
            <a:ext cx="41626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 smtClean="0"/>
              <a:t>Ar tai </a:t>
            </a:r>
          </a:p>
          <a:p>
            <a:r>
              <a:rPr lang="lt-LT" sz="4000" dirty="0" smtClean="0"/>
              <a:t>Parketas?</a:t>
            </a:r>
            <a:endParaRPr lang="lt-LT" sz="4000" dirty="0"/>
          </a:p>
        </p:txBody>
      </p:sp>
    </p:spTree>
    <p:extLst>
      <p:ext uri="{BB962C8B-B14F-4D97-AF65-F5344CB8AC3E}">
        <p14:creationId xmlns:p14="http://schemas.microsoft.com/office/powerpoint/2010/main" val="19748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48491" y="20644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sz="6600" dirty="0" smtClean="0"/>
              <a:t>Deja NE</a:t>
            </a:r>
            <a:endParaRPr lang="lt-LT" sz="6600" dirty="0"/>
          </a:p>
        </p:txBody>
      </p:sp>
      <p:pic>
        <p:nvPicPr>
          <p:cNvPr id="3076" name="Picture 4" descr="Head, sad, smile, unhappy icon - Download on Iconfin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124" y="3026093"/>
            <a:ext cx="2935967" cy="29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47800" y="1933370"/>
            <a:ext cx="10515600" cy="49246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Tai </a:t>
            </a:r>
            <a:r>
              <a:rPr lang="en-US" sz="3600" dirty="0" err="1" smtClean="0"/>
              <a:t>kokiais</a:t>
            </a:r>
            <a:r>
              <a:rPr lang="en-US" sz="3600" dirty="0" smtClean="0"/>
              <a:t> </a:t>
            </a:r>
            <a:r>
              <a:rPr lang="en-US" sz="3600" dirty="0" err="1" smtClean="0"/>
              <a:t>daugiakampia</a:t>
            </a:r>
            <a:r>
              <a:rPr lang="lt-LT" sz="3600" dirty="0" smtClean="0"/>
              <a:t>i</a:t>
            </a:r>
            <a:r>
              <a:rPr lang="en-US" sz="3600" dirty="0" smtClean="0"/>
              <a:t>s </a:t>
            </a:r>
            <a:r>
              <a:rPr lang="en-US" sz="3600" dirty="0" err="1" smtClean="0"/>
              <a:t>mes</a:t>
            </a:r>
            <a:r>
              <a:rPr lang="en-US" sz="3600" dirty="0" smtClean="0"/>
              <a:t> </a:t>
            </a:r>
            <a:r>
              <a:rPr lang="en-US" sz="3600" dirty="0" err="1" smtClean="0"/>
              <a:t>galime</a:t>
            </a:r>
            <a:r>
              <a:rPr lang="en-US" sz="3600" dirty="0" smtClean="0"/>
              <a:t> </a:t>
            </a:r>
            <a:r>
              <a:rPr lang="en-US" sz="3600" dirty="0" err="1" smtClean="0"/>
              <a:t>sudaryti</a:t>
            </a:r>
            <a:r>
              <a:rPr lang="en-US" sz="3600" dirty="0" smtClean="0"/>
              <a:t> </a:t>
            </a:r>
            <a:r>
              <a:rPr lang="en-US" sz="3600" dirty="0" err="1" smtClean="0"/>
              <a:t>plok</a:t>
            </a:r>
            <a:r>
              <a:rPr lang="lt-LT" sz="3600" dirty="0" err="1" smtClean="0"/>
              <a:t>štumą</a:t>
            </a:r>
            <a:r>
              <a:rPr lang="lt-LT" sz="3600" dirty="0" smtClean="0"/>
              <a:t>?</a:t>
            </a:r>
            <a:endParaRPr lang="lt-LT" sz="3600" dirty="0"/>
          </a:p>
        </p:txBody>
      </p:sp>
      <p:pic>
        <p:nvPicPr>
          <p:cNvPr id="2050" name="Picture 2" descr="PASTEBĖJIMAI APIE GYVENIMĄ IR JO „GERINTOJUS“ - Zarasuose.LT - Zarasų  krašto naujie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23" y="3255148"/>
            <a:ext cx="3757664" cy="26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07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78</TotalTime>
  <Words>99</Words>
  <Application>Microsoft Office PowerPoint</Application>
  <PresentationFormat>Plačiaekranė</PresentationFormat>
  <Paragraphs>24</Paragraphs>
  <Slides>16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16</vt:i4>
      </vt:variant>
    </vt:vector>
  </HeadingPairs>
  <TitlesOfParts>
    <vt:vector size="20" baseType="lpstr">
      <vt:lpstr>Arial</vt:lpstr>
      <vt:lpstr>Gill Sans MT</vt:lpstr>
      <vt:lpstr>Wingdings</vt:lpstr>
      <vt:lpstr>Gallery</vt:lpstr>
      <vt:lpstr>Matematiniai parketai</vt:lpstr>
      <vt:lpstr>Žodis parketas mums asocijuojasi su tokiais vaizdais:</vt:lpstr>
      <vt:lpstr>Ar kada nors pagalvojote, kad toks gražus padengimas yra susijęs su  MATEMATIKA</vt:lpstr>
      <vt:lpstr>Parketas</vt:lpstr>
      <vt:lpstr>„PowerPoint“ pateiktis</vt:lpstr>
      <vt:lpstr>Imkime septyniakampį. Jį kopijuokime</vt:lpstr>
      <vt:lpstr>Pabandykime sudėti parketą</vt:lpstr>
      <vt:lpstr>Deja NE</vt:lpstr>
      <vt:lpstr>Tai kokiais daugiakampiais mes galime sudaryti plokštumą?</vt:lpstr>
      <vt:lpstr>„PowerPoint“ pateiktis</vt:lpstr>
      <vt:lpstr>Parketas sudarytas iš keturkampių</vt:lpstr>
      <vt:lpstr>Parketas sudarytas iš trikampių</vt:lpstr>
      <vt:lpstr>Su penkiakampiais ir šešiakampiais – viskas sudėtingiau</vt:lpstr>
      <vt:lpstr>Yra tik 15 penkiakampių iš kurių galime sudėti parketą</vt:lpstr>
      <vt:lpstr>Parketų iš šešiakampių pavyzdžiai</vt:lpstr>
      <vt:lpstr>Sudarykite savo parketą!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Matematiniai parketai</dc:title>
  <dc:creator>Nuotolinis</dc:creator>
  <cp:lastModifiedBy>Nuotolinis</cp:lastModifiedBy>
  <cp:revision>12</cp:revision>
  <dcterms:created xsi:type="dcterms:W3CDTF">2021-05-08T18:49:24Z</dcterms:created>
  <dcterms:modified xsi:type="dcterms:W3CDTF">2021-05-08T20:08:09Z</dcterms:modified>
</cp:coreProperties>
</file>