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4" r:id="rId4"/>
    <p:sldId id="278" r:id="rId5"/>
    <p:sldId id="267" r:id="rId6"/>
    <p:sldId id="268" r:id="rId7"/>
    <p:sldId id="271" r:id="rId8"/>
    <p:sldId id="279" r:id="rId9"/>
    <p:sldId id="276" r:id="rId10"/>
    <p:sldId id="281" r:id="rId11"/>
    <p:sldId id="282" r:id="rId12"/>
    <p:sldId id="284" r:id="rId13"/>
    <p:sldId id="288" r:id="rId14"/>
    <p:sldId id="289" r:id="rId15"/>
    <p:sldId id="259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5C108-303E-45FF-B76B-470A274DBBD0}" type="datetimeFigureOut">
              <a:rPr lang="lt-LT" smtClean="0"/>
              <a:pPr/>
              <a:t>2020-04-21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7F19-80A2-40F3-B45C-6958235D8C3D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C:\Users\Dell\Desktop\margučiai\Juoz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sofi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gaj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5112568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IMG_20200412_201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11935" y="1140023"/>
            <a:ext cx="6120130" cy="457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Nerij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30720" y="1097672"/>
            <a:ext cx="6120130" cy="459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Alekks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76161">
            <a:off x="1511935" y="1134503"/>
            <a:ext cx="6120130" cy="458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sijęs vaiz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margučiai\juoza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332656"/>
            <a:ext cx="4536504" cy="627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Mig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adele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60789">
            <a:off x="1511935" y="1133951"/>
            <a:ext cx="6120130" cy="459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leonas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32065" cy="496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leonas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6489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vaka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\Desktop\edvin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404663"/>
            <a:ext cx="5938294" cy="6163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0</Words>
  <Application>Microsoft Office PowerPoint</Application>
  <PresentationFormat>Demonstracija ekrane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Office tema</vt:lpstr>
      <vt:lpstr>Skaidrė 1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Dell</dc:creator>
  <cp:lastModifiedBy>Dell</cp:lastModifiedBy>
  <cp:revision>27</cp:revision>
  <dcterms:created xsi:type="dcterms:W3CDTF">2020-04-12T23:52:16Z</dcterms:created>
  <dcterms:modified xsi:type="dcterms:W3CDTF">2020-04-21T17:50:55Z</dcterms:modified>
</cp:coreProperties>
</file>