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63" r:id="rId5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2020-05-19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23870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2020-05-19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48970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2020-05-19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92309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2020-05-19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09985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2020-05-19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15827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2020-05-19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19805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2020-05-19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30116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2020-05-19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66255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2020-05-19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5495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2020-05-19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72154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2020-05-19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0906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27E8C-B1EE-4FCC-987C-0C5FA85A8288}" type="datetimeFigureOut">
              <a:rPr lang="lt-LT" smtClean="0"/>
              <a:t>2020-05-19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36321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7772400" cy="1470025"/>
          </a:xfrm>
        </p:spPr>
        <p:txBody>
          <a:bodyPr/>
          <a:lstStyle/>
          <a:p>
            <a:r>
              <a:rPr lang="lt-LT" dirty="0" err="1" smtClean="0"/>
              <a:t>Origami</a:t>
            </a:r>
            <a:r>
              <a:rPr lang="lt-LT" dirty="0" smtClean="0"/>
              <a:t> menas</a:t>
            </a: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655476" y="3212976"/>
            <a:ext cx="7804956" cy="2376264"/>
          </a:xfrm>
        </p:spPr>
        <p:txBody>
          <a:bodyPr>
            <a:normAutofit fontScale="62500" lnSpcReduction="20000"/>
          </a:bodyPr>
          <a:lstStyle/>
          <a:p>
            <a:r>
              <a:rPr lang="lt-LT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Pavasaris ant paukščio sparno</a:t>
            </a:r>
          </a:p>
          <a:p>
            <a:r>
              <a:rPr lang="lt-LT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lt-LT" sz="7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lt-LT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05.19-05.22</a:t>
            </a:r>
            <a:endParaRPr lang="lt-LT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1391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Reikalingos priemonės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A4 formato lapas (tinka spausdinimo baltas lapas, jei turi spalvotas lapas, gali būti ir rašymo, skaičiavimo lapas).</a:t>
            </a:r>
          </a:p>
          <a:p>
            <a:r>
              <a:rPr lang="lt-LT" dirty="0" smtClean="0"/>
              <a:t>Žirklės.</a:t>
            </a:r>
          </a:p>
          <a:p>
            <a:r>
              <a:rPr lang="lt-LT" dirty="0" smtClean="0"/>
              <a:t>Guašas (jei naudosi baltą lapą, kad nuspalvintum.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199573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ntraštė 6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7859216" cy="45719"/>
          </a:xfrm>
        </p:spPr>
        <p:txBody>
          <a:bodyPr>
            <a:normAutofit fontScale="90000"/>
          </a:bodyPr>
          <a:lstStyle/>
          <a:p>
            <a:endParaRPr lang="lt-LT" dirty="0"/>
          </a:p>
        </p:txBody>
      </p:sp>
      <p:sp>
        <p:nvSpPr>
          <p:cNvPr id="8" name="Teksto vietos rezervavimo ženklas 7"/>
          <p:cNvSpPr>
            <a:spLocks noGrp="1"/>
          </p:cNvSpPr>
          <p:nvPr>
            <p:ph type="body" idx="1"/>
          </p:nvPr>
        </p:nvSpPr>
        <p:spPr>
          <a:xfrm>
            <a:off x="457200" y="260648"/>
            <a:ext cx="4040188" cy="1914227"/>
          </a:xfrm>
        </p:spPr>
        <p:txBody>
          <a:bodyPr>
            <a:normAutofit lnSpcReduction="10000"/>
          </a:bodyPr>
          <a:lstStyle/>
          <a:p>
            <a:pPr algn="ctr"/>
            <a:r>
              <a:rPr lang="lt-LT" dirty="0" smtClean="0"/>
              <a:t>Iš A4 formato lapo pasidarome kvadratą lenkdami apatinį kairį kraštą į viršų tiek, kad šonai sutaptų. Gaunasi trikampis. </a:t>
            </a:r>
            <a:endParaRPr lang="lt-LT" dirty="0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 rot="5400000">
            <a:off x="481263" y="3062097"/>
            <a:ext cx="4040188" cy="3030141"/>
          </a:xfrm>
        </p:spPr>
      </p:pic>
      <p:sp>
        <p:nvSpPr>
          <p:cNvPr id="9" name="Teksto vietos rezervavimo ženklas 8"/>
          <p:cNvSpPr>
            <a:spLocks noGrp="1"/>
          </p:cNvSpPr>
          <p:nvPr>
            <p:ph type="body" sz="quarter" idx="3"/>
          </p:nvPr>
        </p:nvSpPr>
        <p:spPr>
          <a:xfrm>
            <a:off x="4645025" y="476672"/>
            <a:ext cx="4041775" cy="1698203"/>
          </a:xfrm>
        </p:spPr>
        <p:txBody>
          <a:bodyPr/>
          <a:lstStyle/>
          <a:p>
            <a:pPr algn="ctr"/>
            <a:r>
              <a:rPr lang="lt-LT" dirty="0" smtClean="0"/>
              <a:t>Kraštą lenkimo tvirtai nagu perbraukiame, o likusią dalį nukerpame</a:t>
            </a:r>
            <a:endParaRPr lang="lt-LT" dirty="0"/>
          </a:p>
        </p:txBody>
      </p:sp>
      <p:pic>
        <p:nvPicPr>
          <p:cNvPr id="11" name="Turinio vietos rezervavimo ženklas 10"/>
          <p:cNvPicPr>
            <a:picLocks noGrp="1" noChangeAspect="1"/>
          </p:cNvPicPr>
          <p:nvPr>
            <p:ph sz="quarter" idx="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2" t="-1503" b="-1"/>
          <a:stretch/>
        </p:blipFill>
        <p:spPr>
          <a:xfrm rot="5400000">
            <a:off x="4977821" y="3113956"/>
            <a:ext cx="3888088" cy="3076896"/>
          </a:xfrm>
        </p:spPr>
      </p:pic>
      <p:sp>
        <p:nvSpPr>
          <p:cNvPr id="12" name="Dvylikakampis 11"/>
          <p:cNvSpPr/>
          <p:nvPr/>
        </p:nvSpPr>
        <p:spPr>
          <a:xfrm>
            <a:off x="251520" y="2924944"/>
            <a:ext cx="576064" cy="720080"/>
          </a:xfrm>
          <a:prstGeom prst="dodec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1.</a:t>
            </a:r>
            <a:endParaRPr lang="lt-LT" dirty="0"/>
          </a:p>
        </p:txBody>
      </p:sp>
      <p:sp>
        <p:nvSpPr>
          <p:cNvPr id="13" name="Dvylikakampis 12"/>
          <p:cNvSpPr/>
          <p:nvPr/>
        </p:nvSpPr>
        <p:spPr>
          <a:xfrm>
            <a:off x="4788024" y="2924944"/>
            <a:ext cx="576064" cy="720080"/>
          </a:xfrm>
          <a:prstGeom prst="dodec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2.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69559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Pasirink, ar sudėtingesnis variantas, ar lengvesnis, o gal abu?</a:t>
            </a:r>
            <a:endParaRPr lang="lt-LT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lt-LT" dirty="0" smtClean="0"/>
              <a:t>Toliau žiūrėti video</a:t>
            </a:r>
          </a:p>
          <a:p>
            <a:r>
              <a:rPr lang="lt-LT" dirty="0" smtClean="0"/>
              <a:t>„Paukštis sunkesnis“</a:t>
            </a:r>
            <a:endParaRPr lang="lt-LT" dirty="0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lt-LT" dirty="0" smtClean="0"/>
              <a:t>Video</a:t>
            </a:r>
          </a:p>
          <a:p>
            <a:r>
              <a:rPr lang="lt-LT" dirty="0" smtClean="0"/>
              <a:t>„Paukštis lengvesnis“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6626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104</Words>
  <Application>Microsoft Office PowerPoint</Application>
  <PresentationFormat>Demonstracija ekrane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4</vt:i4>
      </vt:variant>
    </vt:vector>
  </HeadingPairs>
  <TitlesOfParts>
    <vt:vector size="5" baseType="lpstr">
      <vt:lpstr>Office tema</vt:lpstr>
      <vt:lpstr>Origami menas</vt:lpstr>
      <vt:lpstr>Reikalingos priemonės</vt:lpstr>
      <vt:lpstr>PowerPoint pristatymas</vt:lpstr>
      <vt:lpstr>Pasirink, ar sudėtingesnis variantas, ar lengvesnis, o gal abu?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Meteoras</dc:creator>
  <cp:lastModifiedBy>Meteoras</cp:lastModifiedBy>
  <cp:revision>27</cp:revision>
  <dcterms:created xsi:type="dcterms:W3CDTF">2020-04-22T18:59:16Z</dcterms:created>
  <dcterms:modified xsi:type="dcterms:W3CDTF">2020-05-19T13:51:21Z</dcterms:modified>
</cp:coreProperties>
</file>