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6"/>
  </p:notesMasterIdLst>
  <p:sldIdLst>
    <p:sldId id="256" r:id="rId2"/>
    <p:sldId id="257" r:id="rId3"/>
    <p:sldId id="259" r:id="rId4"/>
    <p:sldId id="258" r:id="rId5"/>
    <p:sldId id="260" r:id="rId6"/>
    <p:sldId id="281" r:id="rId7"/>
    <p:sldId id="282" r:id="rId8"/>
    <p:sldId id="272" r:id="rId9"/>
    <p:sldId id="273" r:id="rId10"/>
    <p:sldId id="274" r:id="rId11"/>
    <p:sldId id="275" r:id="rId12"/>
    <p:sldId id="276" r:id="rId13"/>
    <p:sldId id="277" r:id="rId14"/>
    <p:sldId id="278" r:id="rId15"/>
    <p:sldId id="279" r:id="rId16"/>
    <p:sldId id="280" r:id="rId17"/>
    <p:sldId id="262" r:id="rId18"/>
    <p:sldId id="267" r:id="rId19"/>
    <p:sldId id="266" r:id="rId20"/>
    <p:sldId id="269" r:id="rId21"/>
    <p:sldId id="270" r:id="rId22"/>
    <p:sldId id="268" r:id="rId23"/>
    <p:sldId id="271" r:id="rId24"/>
    <p:sldId id="261" r:id="rId25"/>
  </p:sldIdLst>
  <p:sldSz cx="9144000" cy="6858000" type="screen4x3"/>
  <p:notesSz cx="6858000" cy="9144000"/>
  <p:defaultTextStyle>
    <a:defPPr>
      <a:defRPr lang="lt-L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1" d="100"/>
          <a:sy n="71" d="100"/>
        </p:scale>
        <p:origin x="-1128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lt-LT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B616BEB-836B-4738-8B93-00092B474EA3}" type="datetimeFigureOut">
              <a:rPr lang="lt-LT" smtClean="0"/>
              <a:pPr/>
              <a:t>2020-10-21</a:t>
            </a:fld>
            <a:endParaRPr lang="lt-LT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lt-LT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lt-L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lt-L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5D90E8B-6D47-4156-ABB8-86ED9ABC44B2}" type="slidenum">
              <a:rPr lang="lt-LT" smtClean="0"/>
              <a:pPr/>
              <a:t>‹#›</a:t>
            </a:fld>
            <a:endParaRPr lang="lt-L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lt-LT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D90E8B-6D47-4156-ABB8-86ED9ABC44B2}" type="slidenum">
              <a:rPr lang="lt-LT" smtClean="0"/>
              <a:pPr/>
              <a:t>7</a:t>
            </a:fld>
            <a:endParaRPr lang="lt-LT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lt-LT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lt-LT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BF69B0-A757-4848-AFF8-BCF334A5E676}" type="datetimeFigureOut">
              <a:rPr lang="lt-LT" smtClean="0"/>
              <a:pPr/>
              <a:t>2020-10-21</a:t>
            </a:fld>
            <a:endParaRPr lang="lt-L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52A14A-8DE5-445D-9831-0EB603D4A3DA}" type="slidenum">
              <a:rPr lang="lt-LT" smtClean="0"/>
              <a:pPr/>
              <a:t>‹#›</a:t>
            </a:fld>
            <a:endParaRPr lang="lt-LT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lt-LT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lt-LT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BF69B0-A757-4848-AFF8-BCF334A5E676}" type="datetimeFigureOut">
              <a:rPr lang="lt-LT" smtClean="0"/>
              <a:pPr/>
              <a:t>2020-10-21</a:t>
            </a:fld>
            <a:endParaRPr lang="lt-L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52A14A-8DE5-445D-9831-0EB603D4A3DA}" type="slidenum">
              <a:rPr lang="lt-LT" smtClean="0"/>
              <a:pPr/>
              <a:t>‹#›</a:t>
            </a:fld>
            <a:endParaRPr lang="lt-LT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lt-LT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lt-LT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BF69B0-A757-4848-AFF8-BCF334A5E676}" type="datetimeFigureOut">
              <a:rPr lang="lt-LT" smtClean="0"/>
              <a:pPr/>
              <a:t>2020-10-21</a:t>
            </a:fld>
            <a:endParaRPr lang="lt-L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52A14A-8DE5-445D-9831-0EB603D4A3DA}" type="slidenum">
              <a:rPr lang="lt-LT" smtClean="0"/>
              <a:pPr/>
              <a:t>‹#›</a:t>
            </a:fld>
            <a:endParaRPr lang="lt-LT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lt-LT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lt-LT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BF69B0-A757-4848-AFF8-BCF334A5E676}" type="datetimeFigureOut">
              <a:rPr lang="lt-LT" smtClean="0"/>
              <a:pPr/>
              <a:t>2020-10-21</a:t>
            </a:fld>
            <a:endParaRPr lang="lt-L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52A14A-8DE5-445D-9831-0EB603D4A3DA}" type="slidenum">
              <a:rPr lang="lt-LT" smtClean="0"/>
              <a:pPr/>
              <a:t>‹#›</a:t>
            </a:fld>
            <a:endParaRPr lang="lt-LT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lt-LT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BF69B0-A757-4848-AFF8-BCF334A5E676}" type="datetimeFigureOut">
              <a:rPr lang="lt-LT" smtClean="0"/>
              <a:pPr/>
              <a:t>2020-10-21</a:t>
            </a:fld>
            <a:endParaRPr lang="lt-L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52A14A-8DE5-445D-9831-0EB603D4A3DA}" type="slidenum">
              <a:rPr lang="lt-LT" smtClean="0"/>
              <a:pPr/>
              <a:t>‹#›</a:t>
            </a:fld>
            <a:endParaRPr lang="lt-LT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lt-LT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lt-LT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lt-LT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BF69B0-A757-4848-AFF8-BCF334A5E676}" type="datetimeFigureOut">
              <a:rPr lang="lt-LT" smtClean="0"/>
              <a:pPr/>
              <a:t>2020-10-21</a:t>
            </a:fld>
            <a:endParaRPr lang="lt-L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52A14A-8DE5-445D-9831-0EB603D4A3DA}" type="slidenum">
              <a:rPr lang="lt-LT" smtClean="0"/>
              <a:pPr/>
              <a:t>‹#›</a:t>
            </a:fld>
            <a:endParaRPr lang="lt-LT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lt-LT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lt-LT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lt-LT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BF69B0-A757-4848-AFF8-BCF334A5E676}" type="datetimeFigureOut">
              <a:rPr lang="lt-LT" smtClean="0"/>
              <a:pPr/>
              <a:t>2020-10-21</a:t>
            </a:fld>
            <a:endParaRPr lang="lt-LT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52A14A-8DE5-445D-9831-0EB603D4A3DA}" type="slidenum">
              <a:rPr lang="lt-LT" smtClean="0"/>
              <a:pPr/>
              <a:t>‹#›</a:t>
            </a:fld>
            <a:endParaRPr lang="lt-LT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lt-LT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BF69B0-A757-4848-AFF8-BCF334A5E676}" type="datetimeFigureOut">
              <a:rPr lang="lt-LT" smtClean="0"/>
              <a:pPr/>
              <a:t>2020-10-21</a:t>
            </a:fld>
            <a:endParaRPr lang="lt-L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52A14A-8DE5-445D-9831-0EB603D4A3DA}" type="slidenum">
              <a:rPr lang="lt-LT" smtClean="0"/>
              <a:pPr/>
              <a:t>‹#›</a:t>
            </a:fld>
            <a:endParaRPr lang="lt-LT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BF69B0-A757-4848-AFF8-BCF334A5E676}" type="datetimeFigureOut">
              <a:rPr lang="lt-LT" smtClean="0"/>
              <a:pPr/>
              <a:t>2020-10-21</a:t>
            </a:fld>
            <a:endParaRPr lang="lt-LT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52A14A-8DE5-445D-9831-0EB603D4A3DA}" type="slidenum">
              <a:rPr lang="lt-LT" smtClean="0"/>
              <a:pPr/>
              <a:t>‹#›</a:t>
            </a:fld>
            <a:endParaRPr lang="lt-LT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lt-LT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lt-LT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BF69B0-A757-4848-AFF8-BCF334A5E676}" type="datetimeFigureOut">
              <a:rPr lang="lt-LT" smtClean="0"/>
              <a:pPr/>
              <a:t>2020-10-21</a:t>
            </a:fld>
            <a:endParaRPr lang="lt-L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52A14A-8DE5-445D-9831-0EB603D4A3DA}" type="slidenum">
              <a:rPr lang="lt-LT" smtClean="0"/>
              <a:pPr/>
              <a:t>‹#›</a:t>
            </a:fld>
            <a:endParaRPr lang="lt-LT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lt-LT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lt-LT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BF69B0-A757-4848-AFF8-BCF334A5E676}" type="datetimeFigureOut">
              <a:rPr lang="lt-LT" smtClean="0"/>
              <a:pPr/>
              <a:t>2020-10-21</a:t>
            </a:fld>
            <a:endParaRPr lang="lt-L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52A14A-8DE5-445D-9831-0EB603D4A3DA}" type="slidenum">
              <a:rPr lang="lt-LT" smtClean="0"/>
              <a:pPr/>
              <a:t>‹#›</a:t>
            </a:fld>
            <a:endParaRPr lang="lt-LT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lt-LT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lt-LT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EBF69B0-A757-4848-AFF8-BCF334A5E676}" type="datetimeFigureOut">
              <a:rPr lang="lt-LT" smtClean="0"/>
              <a:pPr/>
              <a:t>2020-10-21</a:t>
            </a:fld>
            <a:endParaRPr lang="lt-L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lt-L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E52A14A-8DE5-445D-9831-0EB603D4A3DA}" type="slidenum">
              <a:rPr lang="lt-LT" smtClean="0"/>
              <a:pPr/>
              <a:t>‹#›</a:t>
            </a:fld>
            <a:endParaRPr lang="lt-L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lt-L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lt-LT"/>
          </a:p>
        </p:txBody>
      </p:sp>
      <p:pic>
        <p:nvPicPr>
          <p:cNvPr id="3074" name="Picture 2" descr="The Best Halloween TV Episodes of All Time - Great Halloween Shows and  Special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0"/>
            <a:ext cx="9144001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8686800" cy="548680"/>
          </a:xfrm>
        </p:spPr>
        <p:txBody>
          <a:bodyPr>
            <a:normAutofit fontScale="90000"/>
          </a:bodyPr>
          <a:lstStyle/>
          <a:p>
            <a:endParaRPr lang="lt-LT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548680"/>
            <a:ext cx="9144000" cy="6309320"/>
          </a:xfrm>
        </p:spPr>
        <p:txBody>
          <a:bodyPr>
            <a:normAutofit fontScale="77500" lnSpcReduction="20000"/>
          </a:bodyPr>
          <a:lstStyle/>
          <a:p>
            <a:pPr>
              <a:buNone/>
            </a:pPr>
            <a:r>
              <a:rPr lang="en-US" dirty="0"/>
              <a:t> </a:t>
            </a:r>
            <a:endParaRPr lang="lt-LT" dirty="0"/>
          </a:p>
          <a:p>
            <a:r>
              <a:rPr lang="en-US" sz="2900" b="1" dirty="0"/>
              <a:t>9. Sally is making scary ……………for the party.</a:t>
            </a:r>
            <a:endParaRPr lang="lt-LT" sz="2900" b="1" dirty="0"/>
          </a:p>
          <a:p>
            <a:r>
              <a:rPr lang="en-US" sz="2900" dirty="0"/>
              <a:t>              cheeseburgers</a:t>
            </a:r>
            <a:endParaRPr lang="lt-LT" sz="2900" dirty="0"/>
          </a:p>
          <a:p>
            <a:r>
              <a:rPr lang="en-US" sz="2900" dirty="0"/>
              <a:t>              hot dogs</a:t>
            </a:r>
            <a:endParaRPr lang="lt-LT" sz="2900" dirty="0"/>
          </a:p>
          <a:p>
            <a:r>
              <a:rPr lang="en-US" sz="2900" dirty="0" smtClean="0"/>
              <a:t>              sandwiches</a:t>
            </a:r>
            <a:endParaRPr lang="lt-LT" sz="2900" dirty="0"/>
          </a:p>
          <a:p>
            <a:r>
              <a:rPr lang="en-US" sz="2900" b="1" dirty="0"/>
              <a:t>10. Mum is </a:t>
            </a:r>
            <a:r>
              <a:rPr lang="en-US" sz="2900" b="1" dirty="0">
                <a:solidFill>
                  <a:srgbClr val="FF0000"/>
                </a:solidFill>
              </a:rPr>
              <a:t>worried </a:t>
            </a:r>
            <a:r>
              <a:rPr lang="en-US" sz="2900" b="1" dirty="0"/>
              <a:t>because it’s ………….o’clock</a:t>
            </a:r>
            <a:r>
              <a:rPr lang="en-US" sz="2900" b="1" dirty="0" smtClean="0"/>
              <a:t>.</a:t>
            </a:r>
            <a:r>
              <a:rPr lang="en-US" sz="2900" b="1" dirty="0" smtClean="0">
                <a:solidFill>
                  <a:srgbClr val="FF0000"/>
                </a:solidFill>
              </a:rPr>
              <a:t> </a:t>
            </a:r>
            <a:r>
              <a:rPr lang="ru-RU" sz="2900" b="1" dirty="0" smtClean="0">
                <a:solidFill>
                  <a:srgbClr val="FF0000"/>
                </a:solidFill>
              </a:rPr>
              <a:t>   </a:t>
            </a:r>
            <a:r>
              <a:rPr lang="en-US" sz="2600" b="1" dirty="0" smtClean="0">
                <a:solidFill>
                  <a:srgbClr val="FF0000"/>
                </a:solidFill>
              </a:rPr>
              <a:t>worried </a:t>
            </a:r>
            <a:r>
              <a:rPr lang="ru-RU" sz="2600" b="1" dirty="0" smtClean="0">
                <a:solidFill>
                  <a:srgbClr val="FF0000"/>
                </a:solidFill>
              </a:rPr>
              <a:t>-</a:t>
            </a:r>
            <a:r>
              <a:rPr lang="ru-RU" sz="2600" b="1" dirty="0" smtClean="0"/>
              <a:t>взволнованный</a:t>
            </a:r>
            <a:endParaRPr lang="lt-LT" sz="2600" b="1" dirty="0"/>
          </a:p>
          <a:p>
            <a:r>
              <a:rPr lang="en-US" sz="2900" dirty="0"/>
              <a:t>               four</a:t>
            </a:r>
            <a:endParaRPr lang="lt-LT" sz="2900" dirty="0"/>
          </a:p>
          <a:p>
            <a:r>
              <a:rPr lang="en-US" sz="2900" dirty="0"/>
              <a:t>               five</a:t>
            </a:r>
            <a:endParaRPr lang="lt-LT" sz="2900" dirty="0"/>
          </a:p>
          <a:p>
            <a:r>
              <a:rPr lang="en-US" sz="2900" dirty="0"/>
              <a:t>               six</a:t>
            </a:r>
            <a:endParaRPr lang="lt-LT" sz="2900" dirty="0"/>
          </a:p>
          <a:p>
            <a:r>
              <a:rPr lang="en-US" sz="2900" b="1" dirty="0"/>
              <a:t>11. When children come to a Halloween party they look</a:t>
            </a:r>
            <a:endParaRPr lang="lt-LT" sz="2900" b="1" dirty="0"/>
          </a:p>
          <a:p>
            <a:r>
              <a:rPr lang="en-US" sz="2900" dirty="0"/>
              <a:t>             scary.</a:t>
            </a:r>
            <a:endParaRPr lang="lt-LT" sz="2900" dirty="0"/>
          </a:p>
          <a:p>
            <a:r>
              <a:rPr lang="en-US" sz="2900" dirty="0"/>
              <a:t>             funny.</a:t>
            </a:r>
            <a:endParaRPr lang="lt-LT" sz="2900" dirty="0"/>
          </a:p>
          <a:p>
            <a:r>
              <a:rPr lang="en-US" sz="2900" dirty="0"/>
              <a:t>             sad.</a:t>
            </a:r>
            <a:endParaRPr lang="lt-LT" sz="2900" dirty="0"/>
          </a:p>
          <a:p>
            <a:r>
              <a:rPr lang="en-US" sz="2900" b="1" dirty="0"/>
              <a:t>12. What do people say to each other on Halloween?</a:t>
            </a:r>
            <a:endParaRPr lang="lt-LT" sz="2900" b="1" dirty="0"/>
          </a:p>
          <a:p>
            <a:r>
              <a:rPr lang="en-US" sz="2900" dirty="0"/>
              <a:t>           “Scary Halloween!”</a:t>
            </a:r>
            <a:endParaRPr lang="lt-LT" sz="2900" dirty="0"/>
          </a:p>
          <a:p>
            <a:r>
              <a:rPr lang="en-US" sz="2900" dirty="0"/>
              <a:t>           “Happy Halloween!”</a:t>
            </a:r>
            <a:endParaRPr lang="lt-LT" sz="2900" dirty="0"/>
          </a:p>
          <a:p>
            <a:r>
              <a:rPr lang="en-US" sz="2900" dirty="0"/>
              <a:t>           “Merry Halloween!”</a:t>
            </a:r>
            <a:endParaRPr lang="lt-LT" sz="2900" dirty="0"/>
          </a:p>
          <a:p>
            <a:endParaRPr lang="lt-LT" dirty="0"/>
          </a:p>
        </p:txBody>
      </p:sp>
      <p:pic>
        <p:nvPicPr>
          <p:cNvPr id="31746" name="Picture 2" descr="GO AWAY BIG GREEN MONSTER - HALLOWEEN CELEBRATION DAY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740352" y="260648"/>
            <a:ext cx="1151012" cy="139362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520" y="274638"/>
            <a:ext cx="8435280" cy="274042"/>
          </a:xfrm>
        </p:spPr>
        <p:txBody>
          <a:bodyPr>
            <a:normAutofit fontScale="90000"/>
          </a:bodyPr>
          <a:lstStyle/>
          <a:p>
            <a:endParaRPr lang="lt-LT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692696"/>
            <a:ext cx="9144000" cy="6165304"/>
          </a:xfrm>
        </p:spPr>
        <p:txBody>
          <a:bodyPr>
            <a:normAutofit fontScale="70000" lnSpcReduction="20000"/>
          </a:bodyPr>
          <a:lstStyle/>
          <a:p>
            <a:r>
              <a:rPr lang="en-US" b="1" dirty="0"/>
              <a:t>13. When Sally asks what costume her friend is wearing she says</a:t>
            </a:r>
            <a:endParaRPr lang="lt-LT" b="1" dirty="0"/>
          </a:p>
          <a:p>
            <a:r>
              <a:rPr lang="en-US" dirty="0"/>
              <a:t>          “Who are you?”</a:t>
            </a:r>
            <a:endParaRPr lang="lt-LT" dirty="0"/>
          </a:p>
          <a:p>
            <a:r>
              <a:rPr lang="en-US" dirty="0"/>
              <a:t>           “How are you?”</a:t>
            </a:r>
            <a:endParaRPr lang="lt-LT" dirty="0"/>
          </a:p>
          <a:p>
            <a:r>
              <a:rPr lang="en-US" dirty="0"/>
              <a:t>           “What are you?”</a:t>
            </a:r>
            <a:endParaRPr lang="lt-LT" dirty="0"/>
          </a:p>
          <a:p>
            <a:r>
              <a:rPr lang="en-US" b="1" dirty="0"/>
              <a:t>14. Mum says: “Who wants more……..”</a:t>
            </a:r>
            <a:endParaRPr lang="lt-LT" b="1" dirty="0"/>
          </a:p>
          <a:p>
            <a:r>
              <a:rPr lang="en-US" dirty="0"/>
              <a:t>         apple juice</a:t>
            </a:r>
            <a:endParaRPr lang="lt-LT" dirty="0"/>
          </a:p>
          <a:p>
            <a:r>
              <a:rPr lang="en-US" dirty="0"/>
              <a:t>         lemon juice</a:t>
            </a:r>
            <a:endParaRPr lang="lt-LT" dirty="0"/>
          </a:p>
          <a:p>
            <a:r>
              <a:rPr lang="en-US" dirty="0"/>
              <a:t>         orange juice</a:t>
            </a:r>
            <a:endParaRPr lang="lt-LT" dirty="0"/>
          </a:p>
          <a:p>
            <a:r>
              <a:rPr lang="en-US" b="1" dirty="0"/>
              <a:t>15. When children play apple bobbing, they </a:t>
            </a:r>
            <a:endParaRPr lang="lt-LT" b="1" dirty="0"/>
          </a:p>
          <a:p>
            <a:r>
              <a:rPr lang="lt-LT" dirty="0"/>
              <a:t>        </a:t>
            </a:r>
            <a:r>
              <a:rPr lang="lt-LT" dirty="0" err="1"/>
              <a:t>try</a:t>
            </a:r>
            <a:r>
              <a:rPr lang="lt-LT" dirty="0"/>
              <a:t> to </a:t>
            </a:r>
            <a:r>
              <a:rPr lang="lt-LT" dirty="0" err="1">
                <a:solidFill>
                  <a:srgbClr val="FF0000"/>
                </a:solidFill>
              </a:rPr>
              <a:t>catch</a:t>
            </a:r>
            <a:r>
              <a:rPr lang="lt-LT" dirty="0"/>
              <a:t> </a:t>
            </a:r>
            <a:r>
              <a:rPr lang="lt-LT" dirty="0" err="1"/>
              <a:t>an</a:t>
            </a:r>
            <a:r>
              <a:rPr lang="lt-LT" dirty="0"/>
              <a:t> </a:t>
            </a:r>
            <a:r>
              <a:rPr lang="lt-LT" dirty="0" err="1"/>
              <a:t>apple</a:t>
            </a:r>
            <a:r>
              <a:rPr lang="lt-LT" dirty="0"/>
              <a:t> </a:t>
            </a:r>
            <a:r>
              <a:rPr lang="lt-LT" dirty="0" err="1"/>
              <a:t>with</a:t>
            </a:r>
            <a:r>
              <a:rPr lang="lt-LT" dirty="0"/>
              <a:t> </a:t>
            </a:r>
            <a:r>
              <a:rPr lang="lt-LT" dirty="0" err="1"/>
              <a:t>their</a:t>
            </a:r>
            <a:r>
              <a:rPr lang="lt-LT" dirty="0"/>
              <a:t> </a:t>
            </a:r>
            <a:r>
              <a:rPr lang="lt-LT" dirty="0" err="1"/>
              <a:t>teeth</a:t>
            </a:r>
            <a:r>
              <a:rPr lang="lt-LT" dirty="0" smtClean="0"/>
              <a:t>.</a:t>
            </a:r>
            <a:r>
              <a:rPr lang="ru-RU" dirty="0" smtClean="0"/>
              <a:t> </a:t>
            </a:r>
            <a:r>
              <a:rPr lang="ru-RU" dirty="0" smtClean="0">
                <a:solidFill>
                  <a:srgbClr val="FF0000"/>
                </a:solidFill>
              </a:rPr>
              <a:t>с</a:t>
            </a:r>
            <a:r>
              <a:rPr lang="lt-LT" dirty="0" err="1" smtClean="0">
                <a:solidFill>
                  <a:srgbClr val="FF0000"/>
                </a:solidFill>
              </a:rPr>
              <a:t>atch</a:t>
            </a:r>
            <a:r>
              <a:rPr lang="ru-RU" dirty="0" smtClean="0">
                <a:solidFill>
                  <a:srgbClr val="FF0000"/>
                </a:solidFill>
              </a:rPr>
              <a:t> - </a:t>
            </a:r>
            <a:r>
              <a:rPr lang="ru-RU" dirty="0" smtClean="0"/>
              <a:t>ловить</a:t>
            </a:r>
            <a:endParaRPr lang="lt-LT" dirty="0"/>
          </a:p>
          <a:p>
            <a:r>
              <a:rPr lang="lt-LT" dirty="0"/>
              <a:t>        </a:t>
            </a:r>
            <a:r>
              <a:rPr lang="lt-LT" dirty="0" err="1"/>
              <a:t>try</a:t>
            </a:r>
            <a:r>
              <a:rPr lang="lt-LT" dirty="0"/>
              <a:t> to </a:t>
            </a:r>
            <a:r>
              <a:rPr lang="lt-LT" dirty="0" err="1"/>
              <a:t>catch</a:t>
            </a:r>
            <a:r>
              <a:rPr lang="lt-LT" dirty="0"/>
              <a:t> </a:t>
            </a:r>
            <a:r>
              <a:rPr lang="lt-LT" dirty="0" err="1"/>
              <a:t>an</a:t>
            </a:r>
            <a:r>
              <a:rPr lang="lt-LT" dirty="0"/>
              <a:t> </a:t>
            </a:r>
            <a:r>
              <a:rPr lang="lt-LT" dirty="0" err="1"/>
              <a:t>apple</a:t>
            </a:r>
            <a:r>
              <a:rPr lang="lt-LT" dirty="0"/>
              <a:t> </a:t>
            </a:r>
            <a:r>
              <a:rPr lang="lt-LT" dirty="0" err="1"/>
              <a:t>with</a:t>
            </a:r>
            <a:r>
              <a:rPr lang="lt-LT" dirty="0"/>
              <a:t> </a:t>
            </a:r>
            <a:r>
              <a:rPr lang="lt-LT" dirty="0" err="1"/>
              <a:t>their</a:t>
            </a:r>
            <a:r>
              <a:rPr lang="lt-LT" dirty="0"/>
              <a:t> </a:t>
            </a:r>
            <a:r>
              <a:rPr lang="lt-LT" dirty="0" err="1"/>
              <a:t>hands</a:t>
            </a:r>
            <a:r>
              <a:rPr lang="lt-LT" dirty="0"/>
              <a:t>.</a:t>
            </a:r>
          </a:p>
          <a:p>
            <a:r>
              <a:rPr lang="lt-LT" dirty="0"/>
              <a:t>        </a:t>
            </a:r>
            <a:r>
              <a:rPr lang="lt-LT" dirty="0" err="1"/>
              <a:t>try</a:t>
            </a:r>
            <a:r>
              <a:rPr lang="lt-LT" dirty="0"/>
              <a:t> to </a:t>
            </a:r>
            <a:r>
              <a:rPr lang="lt-LT" dirty="0" err="1">
                <a:solidFill>
                  <a:srgbClr val="FF0000"/>
                </a:solidFill>
              </a:rPr>
              <a:t>touch</a:t>
            </a:r>
            <a:r>
              <a:rPr lang="lt-LT" dirty="0"/>
              <a:t> </a:t>
            </a:r>
            <a:r>
              <a:rPr lang="lt-LT" dirty="0" err="1"/>
              <a:t>an</a:t>
            </a:r>
            <a:r>
              <a:rPr lang="lt-LT" dirty="0"/>
              <a:t> </a:t>
            </a:r>
            <a:r>
              <a:rPr lang="lt-LT" dirty="0" err="1"/>
              <a:t>apple</a:t>
            </a:r>
            <a:r>
              <a:rPr lang="lt-LT" dirty="0"/>
              <a:t>  </a:t>
            </a:r>
            <a:r>
              <a:rPr lang="lt-LT" dirty="0" err="1"/>
              <a:t>with</a:t>
            </a:r>
            <a:r>
              <a:rPr lang="lt-LT" dirty="0"/>
              <a:t> </a:t>
            </a:r>
            <a:r>
              <a:rPr lang="lt-LT" dirty="0" err="1"/>
              <a:t>their</a:t>
            </a:r>
            <a:r>
              <a:rPr lang="lt-LT" dirty="0"/>
              <a:t> </a:t>
            </a:r>
            <a:r>
              <a:rPr lang="lt-LT" dirty="0" err="1"/>
              <a:t>nose</a:t>
            </a:r>
            <a:r>
              <a:rPr lang="lt-LT" dirty="0" smtClean="0"/>
              <a:t>.</a:t>
            </a:r>
            <a:r>
              <a:rPr lang="ru-RU" dirty="0" smtClean="0"/>
              <a:t> </a:t>
            </a:r>
            <a:r>
              <a:rPr lang="en-US" dirty="0" smtClean="0">
                <a:solidFill>
                  <a:srgbClr val="FF0000"/>
                </a:solidFill>
              </a:rPr>
              <a:t>t</a:t>
            </a:r>
            <a:r>
              <a:rPr lang="lt-LT" dirty="0" err="1" smtClean="0">
                <a:solidFill>
                  <a:srgbClr val="FF0000"/>
                </a:solidFill>
              </a:rPr>
              <a:t>ouch</a:t>
            </a:r>
            <a:r>
              <a:rPr lang="ru-RU" dirty="0" smtClean="0">
                <a:solidFill>
                  <a:srgbClr val="FF0000"/>
                </a:solidFill>
              </a:rPr>
              <a:t> - </a:t>
            </a:r>
            <a:r>
              <a:rPr lang="ru-RU" dirty="0" smtClean="0"/>
              <a:t>трогать</a:t>
            </a:r>
            <a:endParaRPr lang="lt-LT" b="1" dirty="0"/>
          </a:p>
          <a:p>
            <a:r>
              <a:rPr lang="lt-LT" dirty="0"/>
              <a:t>16. </a:t>
            </a:r>
            <a:r>
              <a:rPr lang="lt-LT" b="1" dirty="0" err="1"/>
              <a:t>When</a:t>
            </a:r>
            <a:r>
              <a:rPr lang="lt-LT" b="1" dirty="0"/>
              <a:t> </a:t>
            </a:r>
            <a:r>
              <a:rPr lang="lt-LT" b="1" dirty="0" err="1"/>
              <a:t>you</a:t>
            </a:r>
            <a:r>
              <a:rPr lang="lt-LT" b="1" dirty="0"/>
              <a:t> </a:t>
            </a:r>
            <a:r>
              <a:rPr lang="lt-LT" b="1" dirty="0" err="1"/>
              <a:t>want</a:t>
            </a:r>
            <a:r>
              <a:rPr lang="lt-LT" b="1" dirty="0"/>
              <a:t> </a:t>
            </a:r>
            <a:r>
              <a:rPr lang="lt-LT" b="1" dirty="0" err="1"/>
              <a:t>somebody</a:t>
            </a:r>
            <a:r>
              <a:rPr lang="lt-LT" b="1" dirty="0"/>
              <a:t> to </a:t>
            </a:r>
            <a:r>
              <a:rPr lang="lt-LT" b="1" dirty="0" err="1">
                <a:solidFill>
                  <a:srgbClr val="FF0000"/>
                </a:solidFill>
              </a:rPr>
              <a:t>hurry</a:t>
            </a:r>
            <a:r>
              <a:rPr lang="lt-LT" b="1" dirty="0">
                <a:solidFill>
                  <a:srgbClr val="FF0000"/>
                </a:solidFill>
              </a:rPr>
              <a:t> </a:t>
            </a:r>
            <a:r>
              <a:rPr lang="lt-LT" b="1" dirty="0" err="1">
                <a:solidFill>
                  <a:srgbClr val="FF0000"/>
                </a:solidFill>
              </a:rPr>
              <a:t>up</a:t>
            </a:r>
            <a:r>
              <a:rPr lang="lt-LT" b="1" dirty="0"/>
              <a:t>, </a:t>
            </a:r>
            <a:r>
              <a:rPr lang="lt-LT" b="1" dirty="0" err="1"/>
              <a:t>you</a:t>
            </a:r>
            <a:r>
              <a:rPr lang="lt-LT" b="1" dirty="0"/>
              <a:t> </a:t>
            </a:r>
            <a:r>
              <a:rPr lang="lt-LT" b="1" dirty="0" err="1"/>
              <a:t>say</a:t>
            </a:r>
            <a:r>
              <a:rPr lang="lt-LT" b="1" dirty="0" smtClean="0"/>
              <a:t>:</a:t>
            </a:r>
            <a:r>
              <a:rPr lang="lt-LT" b="1" dirty="0" smtClean="0">
                <a:solidFill>
                  <a:srgbClr val="FF0000"/>
                </a:solidFill>
              </a:rPr>
              <a:t> </a:t>
            </a:r>
            <a:r>
              <a:rPr lang="lt-LT" sz="2600" b="1" dirty="0" err="1" smtClean="0">
                <a:solidFill>
                  <a:srgbClr val="FF0000"/>
                </a:solidFill>
              </a:rPr>
              <a:t>hurry</a:t>
            </a:r>
            <a:r>
              <a:rPr lang="lt-LT" sz="2600" b="1" dirty="0" smtClean="0">
                <a:solidFill>
                  <a:srgbClr val="FF0000"/>
                </a:solidFill>
              </a:rPr>
              <a:t> </a:t>
            </a:r>
            <a:r>
              <a:rPr lang="lt-LT" sz="2600" b="1" dirty="0" err="1" smtClean="0">
                <a:solidFill>
                  <a:srgbClr val="FF0000"/>
                </a:solidFill>
              </a:rPr>
              <a:t>up</a:t>
            </a:r>
            <a:r>
              <a:rPr lang="en-US" sz="2600" b="1" dirty="0" smtClean="0">
                <a:solidFill>
                  <a:srgbClr val="FF0000"/>
                </a:solidFill>
              </a:rPr>
              <a:t> - </a:t>
            </a:r>
            <a:r>
              <a:rPr lang="ru-RU" sz="2600" b="1" dirty="0" smtClean="0">
                <a:solidFill>
                  <a:srgbClr val="FF0000"/>
                </a:solidFill>
              </a:rPr>
              <a:t>поспешить</a:t>
            </a:r>
            <a:endParaRPr lang="lt-LT" sz="2600" b="1" dirty="0"/>
          </a:p>
          <a:p>
            <a:r>
              <a:rPr lang="lt-LT" dirty="0"/>
              <a:t>        „</a:t>
            </a:r>
            <a:r>
              <a:rPr lang="lt-LT" dirty="0" err="1"/>
              <a:t>Come</a:t>
            </a:r>
            <a:r>
              <a:rPr lang="lt-LT" dirty="0"/>
              <a:t> </a:t>
            </a:r>
            <a:r>
              <a:rPr lang="lt-LT" dirty="0" err="1"/>
              <a:t>on</a:t>
            </a:r>
            <a:r>
              <a:rPr lang="lt-LT" dirty="0"/>
              <a:t>!“</a:t>
            </a:r>
          </a:p>
          <a:p>
            <a:r>
              <a:rPr lang="lt-LT" dirty="0"/>
              <a:t>        „ </a:t>
            </a:r>
            <a:r>
              <a:rPr lang="lt-LT" dirty="0" err="1"/>
              <a:t>Go</a:t>
            </a:r>
            <a:r>
              <a:rPr lang="lt-LT" dirty="0"/>
              <a:t> </a:t>
            </a:r>
            <a:r>
              <a:rPr lang="lt-LT" dirty="0" err="1"/>
              <a:t>on</a:t>
            </a:r>
            <a:r>
              <a:rPr lang="lt-LT" dirty="0"/>
              <a:t>! “</a:t>
            </a:r>
          </a:p>
          <a:p>
            <a:r>
              <a:rPr lang="lt-LT" dirty="0"/>
              <a:t>         „</a:t>
            </a:r>
            <a:r>
              <a:rPr lang="lt-LT" dirty="0" err="1"/>
              <a:t>Get</a:t>
            </a:r>
            <a:r>
              <a:rPr lang="lt-LT" dirty="0"/>
              <a:t> </a:t>
            </a:r>
            <a:r>
              <a:rPr lang="lt-LT" dirty="0" err="1"/>
              <a:t>on</a:t>
            </a:r>
            <a:r>
              <a:rPr lang="lt-LT" dirty="0"/>
              <a:t>! </a:t>
            </a:r>
          </a:p>
          <a:p>
            <a:r>
              <a:rPr lang="lt-LT" dirty="0"/>
              <a:t> </a:t>
            </a:r>
          </a:p>
          <a:p>
            <a:endParaRPr lang="lt-LT" dirty="0"/>
          </a:p>
        </p:txBody>
      </p:sp>
      <p:pic>
        <p:nvPicPr>
          <p:cNvPr id="30722" name="Picture 2" descr="Download Ghost PNG Image for Fre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868144" y="1484784"/>
            <a:ext cx="2562225" cy="178117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8686800" cy="490066"/>
          </a:xfrm>
        </p:spPr>
        <p:txBody>
          <a:bodyPr>
            <a:normAutofit fontScale="90000"/>
          </a:bodyPr>
          <a:lstStyle/>
          <a:p>
            <a:endParaRPr lang="lt-LT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764704"/>
            <a:ext cx="8686800" cy="5361459"/>
          </a:xfrm>
        </p:spPr>
        <p:txBody>
          <a:bodyPr/>
          <a:lstStyle/>
          <a:p>
            <a:r>
              <a:rPr lang="lt-LT" sz="2000" b="1" dirty="0"/>
              <a:t>17. </a:t>
            </a:r>
            <a:r>
              <a:rPr lang="lt-LT" sz="2000" b="1" dirty="0" err="1"/>
              <a:t>On</a:t>
            </a:r>
            <a:r>
              <a:rPr lang="lt-LT" sz="2000" b="1" dirty="0"/>
              <a:t> </a:t>
            </a:r>
            <a:r>
              <a:rPr lang="lt-LT" sz="2000" b="1" dirty="0" err="1"/>
              <a:t>Halloween</a:t>
            </a:r>
            <a:r>
              <a:rPr lang="lt-LT" sz="2000" b="1" dirty="0"/>
              <a:t> </a:t>
            </a:r>
            <a:r>
              <a:rPr lang="lt-LT" sz="2000" b="1" dirty="0" err="1"/>
              <a:t>children</a:t>
            </a:r>
            <a:r>
              <a:rPr lang="lt-LT" sz="2000" b="1" dirty="0"/>
              <a:t> </a:t>
            </a:r>
            <a:r>
              <a:rPr lang="lt-LT" sz="2000" b="1" dirty="0" err="1"/>
              <a:t>say</a:t>
            </a:r>
            <a:r>
              <a:rPr lang="lt-LT" sz="2000" dirty="0"/>
              <a:t>:</a:t>
            </a:r>
          </a:p>
          <a:p>
            <a:r>
              <a:rPr lang="lt-LT" sz="2000" dirty="0"/>
              <a:t>„</a:t>
            </a:r>
            <a:r>
              <a:rPr lang="lt-LT" sz="2000" dirty="0" err="1"/>
              <a:t>Trick</a:t>
            </a:r>
            <a:r>
              <a:rPr lang="lt-LT" sz="2000" dirty="0"/>
              <a:t> </a:t>
            </a:r>
            <a:r>
              <a:rPr lang="lt-LT" sz="2000" dirty="0" err="1"/>
              <a:t>and</a:t>
            </a:r>
            <a:r>
              <a:rPr lang="lt-LT" sz="2000" dirty="0"/>
              <a:t> </a:t>
            </a:r>
            <a:r>
              <a:rPr lang="lt-LT" sz="2000" dirty="0" err="1"/>
              <a:t>treat</a:t>
            </a:r>
            <a:r>
              <a:rPr lang="lt-LT" sz="2000" dirty="0"/>
              <a:t>“</a:t>
            </a:r>
          </a:p>
          <a:p>
            <a:r>
              <a:rPr lang="lt-LT" sz="2000" dirty="0"/>
              <a:t>„</a:t>
            </a:r>
            <a:r>
              <a:rPr lang="lt-LT" sz="2000" dirty="0" err="1"/>
              <a:t>Trick</a:t>
            </a:r>
            <a:r>
              <a:rPr lang="lt-LT" sz="2000" dirty="0"/>
              <a:t> </a:t>
            </a:r>
            <a:r>
              <a:rPr lang="lt-LT" sz="2000" dirty="0" err="1"/>
              <a:t>or</a:t>
            </a:r>
            <a:r>
              <a:rPr lang="lt-LT" sz="2000" dirty="0"/>
              <a:t> </a:t>
            </a:r>
            <a:r>
              <a:rPr lang="lt-LT" sz="2000" dirty="0" err="1"/>
              <a:t>treat</a:t>
            </a:r>
            <a:r>
              <a:rPr lang="lt-LT" sz="2000" dirty="0"/>
              <a:t>“</a:t>
            </a:r>
          </a:p>
          <a:p>
            <a:r>
              <a:rPr lang="lt-LT" sz="2000" dirty="0"/>
              <a:t>„</a:t>
            </a:r>
            <a:r>
              <a:rPr lang="lt-LT" sz="2000" dirty="0" err="1"/>
              <a:t>Treat</a:t>
            </a:r>
            <a:r>
              <a:rPr lang="lt-LT" sz="2000" dirty="0"/>
              <a:t> </a:t>
            </a:r>
            <a:r>
              <a:rPr lang="lt-LT" sz="2000" dirty="0" err="1"/>
              <a:t>and</a:t>
            </a:r>
            <a:r>
              <a:rPr lang="lt-LT" sz="2000" dirty="0"/>
              <a:t> </a:t>
            </a:r>
            <a:r>
              <a:rPr lang="lt-LT" sz="2000" dirty="0" err="1"/>
              <a:t>trick</a:t>
            </a:r>
            <a:r>
              <a:rPr lang="lt-LT" sz="2000" dirty="0"/>
              <a:t> “</a:t>
            </a:r>
          </a:p>
          <a:p>
            <a:r>
              <a:rPr lang="lt-LT" sz="2000" dirty="0"/>
              <a:t> </a:t>
            </a:r>
          </a:p>
          <a:p>
            <a:r>
              <a:rPr lang="lt-LT" sz="2000" b="1" dirty="0"/>
              <a:t>18.Trick </a:t>
            </a:r>
            <a:r>
              <a:rPr lang="lt-LT" sz="2000" b="1" dirty="0" err="1"/>
              <a:t>or</a:t>
            </a:r>
            <a:r>
              <a:rPr lang="lt-LT" sz="2000" b="1" dirty="0"/>
              <a:t> </a:t>
            </a:r>
            <a:r>
              <a:rPr lang="lt-LT" sz="2000" b="1" dirty="0" err="1"/>
              <a:t>treater</a:t>
            </a:r>
            <a:r>
              <a:rPr lang="lt-LT" sz="2000" b="1" dirty="0"/>
              <a:t> </a:t>
            </a:r>
            <a:r>
              <a:rPr lang="lt-LT" sz="2000" b="1" dirty="0" err="1"/>
              <a:t>is</a:t>
            </a:r>
            <a:r>
              <a:rPr lang="lt-LT" sz="2000" b="1" dirty="0"/>
              <a:t> </a:t>
            </a:r>
            <a:r>
              <a:rPr lang="lt-LT" sz="2000" b="1" dirty="0" err="1"/>
              <a:t>somebody</a:t>
            </a:r>
            <a:endParaRPr lang="lt-LT" sz="2000" b="1" dirty="0"/>
          </a:p>
          <a:p>
            <a:r>
              <a:rPr lang="lt-LT" sz="2000" dirty="0" err="1"/>
              <a:t>who</a:t>
            </a:r>
            <a:r>
              <a:rPr lang="lt-LT" sz="2000" dirty="0"/>
              <a:t>  </a:t>
            </a:r>
            <a:r>
              <a:rPr lang="lt-LT" sz="2000" dirty="0" err="1">
                <a:solidFill>
                  <a:srgbClr val="FF0000"/>
                </a:solidFill>
              </a:rPr>
              <a:t>gives</a:t>
            </a:r>
            <a:r>
              <a:rPr lang="lt-LT" sz="2000" dirty="0">
                <a:solidFill>
                  <a:srgbClr val="FF0000"/>
                </a:solidFill>
              </a:rPr>
              <a:t> </a:t>
            </a:r>
            <a:r>
              <a:rPr lang="lt-LT" sz="2000" dirty="0" err="1"/>
              <a:t>you</a:t>
            </a:r>
            <a:r>
              <a:rPr lang="lt-LT" sz="2000" dirty="0"/>
              <a:t> </a:t>
            </a:r>
            <a:r>
              <a:rPr lang="lt-LT" sz="2000" dirty="0" err="1"/>
              <a:t>sweets</a:t>
            </a:r>
            <a:r>
              <a:rPr lang="lt-LT" sz="2000" dirty="0"/>
              <a:t>. </a:t>
            </a:r>
            <a:r>
              <a:rPr lang="ru-RU" sz="2000" dirty="0" smtClean="0"/>
              <a:t>                              </a:t>
            </a:r>
            <a:r>
              <a:rPr lang="en-US" sz="2000" dirty="0" err="1" smtClean="0">
                <a:solidFill>
                  <a:srgbClr val="FF0000"/>
                </a:solidFill>
              </a:rPr>
              <a:t>g</a:t>
            </a:r>
            <a:r>
              <a:rPr lang="lt-LT" sz="2000" dirty="0" err="1" smtClean="0">
                <a:solidFill>
                  <a:srgbClr val="FF0000"/>
                </a:solidFill>
              </a:rPr>
              <a:t>ive</a:t>
            </a:r>
            <a:r>
              <a:rPr lang="ru-RU" sz="2000" dirty="0" smtClean="0">
                <a:solidFill>
                  <a:srgbClr val="FF0000"/>
                </a:solidFill>
              </a:rPr>
              <a:t> - </a:t>
            </a:r>
            <a:r>
              <a:rPr lang="ru-RU" sz="2000" dirty="0" smtClean="0"/>
              <a:t>давать</a:t>
            </a:r>
            <a:endParaRPr lang="lt-LT" sz="2000" dirty="0"/>
          </a:p>
          <a:p>
            <a:r>
              <a:rPr lang="lt-LT" sz="2000" dirty="0" err="1"/>
              <a:t>who</a:t>
            </a:r>
            <a:r>
              <a:rPr lang="lt-LT" sz="2000" dirty="0"/>
              <a:t>  </a:t>
            </a:r>
            <a:r>
              <a:rPr lang="lt-LT" sz="2000" dirty="0" err="1">
                <a:solidFill>
                  <a:srgbClr val="FF0000"/>
                </a:solidFill>
              </a:rPr>
              <a:t>asks</a:t>
            </a:r>
            <a:r>
              <a:rPr lang="lt-LT" sz="2000" dirty="0">
                <a:solidFill>
                  <a:srgbClr val="FF0000"/>
                </a:solidFill>
              </a:rPr>
              <a:t> </a:t>
            </a:r>
            <a:r>
              <a:rPr lang="lt-LT" sz="2000" dirty="0" err="1">
                <a:solidFill>
                  <a:srgbClr val="FF0000"/>
                </a:solidFill>
              </a:rPr>
              <a:t>for</a:t>
            </a:r>
            <a:r>
              <a:rPr lang="lt-LT" sz="2000" dirty="0">
                <a:solidFill>
                  <a:srgbClr val="FF0000"/>
                </a:solidFill>
              </a:rPr>
              <a:t> </a:t>
            </a:r>
            <a:r>
              <a:rPr lang="lt-LT" sz="2000" dirty="0" err="1"/>
              <a:t>sweets</a:t>
            </a:r>
            <a:r>
              <a:rPr lang="lt-LT" sz="2000" dirty="0"/>
              <a:t>. </a:t>
            </a:r>
            <a:r>
              <a:rPr lang="ru-RU" sz="2000" dirty="0" smtClean="0"/>
              <a:t>                                 </a:t>
            </a:r>
            <a:r>
              <a:rPr lang="lt-LT" sz="2000" dirty="0" err="1" smtClean="0">
                <a:solidFill>
                  <a:srgbClr val="FF0000"/>
                </a:solidFill>
              </a:rPr>
              <a:t>asks</a:t>
            </a:r>
            <a:r>
              <a:rPr lang="lt-LT" sz="2000" dirty="0" smtClean="0">
                <a:solidFill>
                  <a:srgbClr val="FF0000"/>
                </a:solidFill>
              </a:rPr>
              <a:t> </a:t>
            </a:r>
            <a:r>
              <a:rPr lang="lt-LT" sz="2000" dirty="0" err="1" smtClean="0">
                <a:solidFill>
                  <a:srgbClr val="FF0000"/>
                </a:solidFill>
              </a:rPr>
              <a:t>for</a:t>
            </a:r>
            <a:r>
              <a:rPr lang="lt-LT" sz="2000" dirty="0" smtClean="0">
                <a:solidFill>
                  <a:srgbClr val="FF0000"/>
                </a:solidFill>
              </a:rPr>
              <a:t> </a:t>
            </a:r>
            <a:r>
              <a:rPr lang="ru-RU" sz="2000" dirty="0" smtClean="0">
                <a:solidFill>
                  <a:srgbClr val="FF0000"/>
                </a:solidFill>
              </a:rPr>
              <a:t>- </a:t>
            </a:r>
            <a:r>
              <a:rPr lang="ru-RU" sz="2000" dirty="0" smtClean="0"/>
              <a:t>просить </a:t>
            </a:r>
            <a:endParaRPr lang="lt-LT" sz="2000" dirty="0"/>
          </a:p>
          <a:p>
            <a:r>
              <a:rPr lang="lt-LT" sz="2000" dirty="0" err="1"/>
              <a:t>who</a:t>
            </a:r>
            <a:r>
              <a:rPr lang="lt-LT" sz="2000" dirty="0"/>
              <a:t> </a:t>
            </a:r>
            <a:r>
              <a:rPr lang="lt-LT" sz="2000" dirty="0" err="1">
                <a:solidFill>
                  <a:srgbClr val="FF0000"/>
                </a:solidFill>
              </a:rPr>
              <a:t>sells</a:t>
            </a:r>
            <a:r>
              <a:rPr lang="lt-LT" sz="2000" dirty="0"/>
              <a:t> </a:t>
            </a:r>
            <a:r>
              <a:rPr lang="lt-LT" sz="2000" dirty="0" err="1"/>
              <a:t>sweets</a:t>
            </a:r>
            <a:r>
              <a:rPr lang="lt-LT" sz="2000" dirty="0"/>
              <a:t>. </a:t>
            </a:r>
            <a:r>
              <a:rPr lang="ru-RU" sz="2000" dirty="0" smtClean="0"/>
              <a:t>                                        </a:t>
            </a:r>
            <a:r>
              <a:rPr lang="lt-LT" sz="2000" dirty="0" smtClean="0">
                <a:solidFill>
                  <a:srgbClr val="FF0000"/>
                </a:solidFill>
              </a:rPr>
              <a:t>s</a:t>
            </a:r>
            <a:r>
              <a:rPr lang="en-US" sz="2000" dirty="0" smtClean="0">
                <a:solidFill>
                  <a:srgbClr val="FF0000"/>
                </a:solidFill>
              </a:rPr>
              <a:t>ell</a:t>
            </a:r>
            <a:r>
              <a:rPr lang="en-US" sz="2000" dirty="0" smtClean="0"/>
              <a:t> - </a:t>
            </a:r>
            <a:r>
              <a:rPr lang="ru-RU" sz="2000" dirty="0" smtClean="0"/>
              <a:t>продавать</a:t>
            </a:r>
            <a:endParaRPr lang="lt-LT" sz="2000" dirty="0"/>
          </a:p>
          <a:p>
            <a:pPr>
              <a:buNone/>
            </a:pPr>
            <a:endParaRPr lang="lt-LT" dirty="0"/>
          </a:p>
        </p:txBody>
      </p:sp>
      <p:pic>
        <p:nvPicPr>
          <p:cNvPr id="29698" name="Picture 2" descr="Cute halloween ghost clip art free clipart images - ClipartAndScrap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88224" y="2276872"/>
            <a:ext cx="2143125" cy="21431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512" y="274638"/>
            <a:ext cx="8507288" cy="346050"/>
          </a:xfrm>
        </p:spPr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Too much candy </a:t>
            </a:r>
            <a:endParaRPr lang="lt-LT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836712"/>
            <a:ext cx="8686800" cy="5289451"/>
          </a:xfrm>
        </p:spPr>
        <p:txBody>
          <a:bodyPr>
            <a:noAutofit/>
          </a:bodyPr>
          <a:lstStyle/>
          <a:p>
            <a:pPr lvl="0"/>
            <a:r>
              <a:rPr lang="en-US" sz="2000" b="1" dirty="0" smtClean="0"/>
              <a:t>1. </a:t>
            </a:r>
            <a:r>
              <a:rPr lang="lt-LT" sz="2000" b="1" dirty="0" err="1" smtClean="0"/>
              <a:t>Jay‘s</a:t>
            </a:r>
            <a:r>
              <a:rPr lang="lt-LT" sz="2000" b="1" dirty="0" smtClean="0"/>
              <a:t> </a:t>
            </a:r>
            <a:r>
              <a:rPr lang="lt-LT" sz="2000" b="1" dirty="0" err="1"/>
              <a:t>mum</a:t>
            </a:r>
            <a:r>
              <a:rPr lang="lt-LT" sz="2000" b="1" dirty="0"/>
              <a:t> </a:t>
            </a:r>
            <a:r>
              <a:rPr lang="lt-LT" sz="2000" b="1" dirty="0" err="1"/>
              <a:t>is</a:t>
            </a:r>
            <a:r>
              <a:rPr lang="lt-LT" sz="2000" b="1" dirty="0"/>
              <a:t> </a:t>
            </a:r>
            <a:r>
              <a:rPr lang="lt-LT" sz="2000" b="1" dirty="0" err="1"/>
              <a:t>making</a:t>
            </a:r>
            <a:r>
              <a:rPr lang="lt-LT" sz="2000" b="1" dirty="0"/>
              <a:t> .....</a:t>
            </a:r>
            <a:r>
              <a:rPr lang="lt-LT" sz="2000" b="1" dirty="0" err="1"/>
              <a:t>Halloween</a:t>
            </a:r>
            <a:r>
              <a:rPr lang="lt-LT" sz="2000" b="1" dirty="0"/>
              <a:t>  </a:t>
            </a:r>
            <a:r>
              <a:rPr lang="lt-LT" sz="2000" b="1" dirty="0" err="1"/>
              <a:t>costume</a:t>
            </a:r>
            <a:r>
              <a:rPr lang="lt-LT" sz="2000" b="1" dirty="0"/>
              <a:t>.</a:t>
            </a:r>
          </a:p>
          <a:p>
            <a:r>
              <a:rPr lang="lt-LT" sz="2000" dirty="0" err="1"/>
              <a:t>her</a:t>
            </a:r>
            <a:endParaRPr lang="lt-LT" sz="2000" dirty="0"/>
          </a:p>
          <a:p>
            <a:r>
              <a:rPr lang="lt-LT" sz="2000" dirty="0" err="1"/>
              <a:t>Jake‘s</a:t>
            </a:r>
            <a:endParaRPr lang="lt-LT" sz="2000" dirty="0"/>
          </a:p>
          <a:p>
            <a:r>
              <a:rPr lang="lt-LT" sz="2000" dirty="0" err="1"/>
              <a:t>dad‘s</a:t>
            </a:r>
            <a:r>
              <a:rPr lang="lt-LT" sz="2000" dirty="0"/>
              <a:t> </a:t>
            </a:r>
          </a:p>
          <a:p>
            <a:pPr lvl="0"/>
            <a:r>
              <a:rPr lang="en-US" sz="2000" b="1" dirty="0" smtClean="0"/>
              <a:t>2. </a:t>
            </a:r>
            <a:r>
              <a:rPr lang="lt-LT" sz="2000" b="1" dirty="0" err="1" smtClean="0"/>
              <a:t>The</a:t>
            </a:r>
            <a:r>
              <a:rPr lang="lt-LT" sz="2000" b="1" dirty="0" smtClean="0"/>
              <a:t> </a:t>
            </a:r>
            <a:r>
              <a:rPr lang="lt-LT" sz="2000" b="1" dirty="0" err="1"/>
              <a:t>spiders</a:t>
            </a:r>
            <a:r>
              <a:rPr lang="lt-LT" sz="2000" b="1" dirty="0"/>
              <a:t> are</a:t>
            </a:r>
          </a:p>
          <a:p>
            <a:r>
              <a:rPr lang="lt-LT" sz="2000" dirty="0" err="1"/>
              <a:t>in</a:t>
            </a:r>
            <a:r>
              <a:rPr lang="lt-LT" sz="2000" dirty="0"/>
              <a:t> </a:t>
            </a:r>
            <a:r>
              <a:rPr lang="lt-LT" sz="2000" dirty="0" err="1"/>
              <a:t>the</a:t>
            </a:r>
            <a:r>
              <a:rPr lang="lt-LT" sz="2000" dirty="0"/>
              <a:t> </a:t>
            </a:r>
            <a:r>
              <a:rPr lang="lt-LT" sz="2000" dirty="0" err="1"/>
              <a:t>corner</a:t>
            </a:r>
            <a:r>
              <a:rPr lang="lt-LT" sz="2000" dirty="0"/>
              <a:t>.</a:t>
            </a:r>
          </a:p>
          <a:p>
            <a:r>
              <a:rPr lang="lt-LT" sz="2000" dirty="0" err="1"/>
              <a:t>on</a:t>
            </a:r>
            <a:r>
              <a:rPr lang="lt-LT" sz="2000" dirty="0"/>
              <a:t> </a:t>
            </a:r>
            <a:r>
              <a:rPr lang="lt-LT" sz="2000" dirty="0" err="1"/>
              <a:t>the</a:t>
            </a:r>
            <a:r>
              <a:rPr lang="lt-LT" sz="2000" dirty="0"/>
              <a:t> </a:t>
            </a:r>
            <a:r>
              <a:rPr lang="lt-LT" sz="2000" dirty="0" err="1"/>
              <a:t>window</a:t>
            </a:r>
            <a:r>
              <a:rPr lang="lt-LT" sz="2000" dirty="0"/>
              <a:t>.</a:t>
            </a:r>
          </a:p>
          <a:p>
            <a:r>
              <a:rPr lang="lt-LT" sz="2000" dirty="0" err="1"/>
              <a:t>on</a:t>
            </a:r>
            <a:r>
              <a:rPr lang="lt-LT" sz="2000" dirty="0"/>
              <a:t> a </a:t>
            </a:r>
            <a:r>
              <a:rPr lang="lt-LT" sz="2000" dirty="0" err="1"/>
              <a:t>swing</a:t>
            </a:r>
            <a:r>
              <a:rPr lang="lt-LT" sz="2000" dirty="0" smtClean="0"/>
              <a:t>.</a:t>
            </a:r>
            <a:r>
              <a:rPr lang="lt-LT" sz="2000" dirty="0"/>
              <a:t> </a:t>
            </a:r>
          </a:p>
          <a:p>
            <a:pPr lvl="0"/>
            <a:r>
              <a:rPr lang="en-US" sz="2000" b="1" dirty="0" smtClean="0"/>
              <a:t>3. </a:t>
            </a:r>
            <a:r>
              <a:rPr lang="lt-LT" sz="2000" b="1" dirty="0" err="1" smtClean="0"/>
              <a:t>The</a:t>
            </a:r>
            <a:r>
              <a:rPr lang="lt-LT" sz="2000" b="1" dirty="0" smtClean="0"/>
              <a:t> </a:t>
            </a:r>
            <a:r>
              <a:rPr lang="lt-LT" sz="2000" b="1" dirty="0"/>
              <a:t>.....</a:t>
            </a:r>
            <a:r>
              <a:rPr lang="lt-LT" sz="2000" b="1" dirty="0" err="1"/>
              <a:t>bats</a:t>
            </a:r>
            <a:r>
              <a:rPr lang="lt-LT" sz="2000" b="1" dirty="0"/>
              <a:t> are </a:t>
            </a:r>
            <a:r>
              <a:rPr lang="lt-LT" sz="2000" b="1" dirty="0" err="1"/>
              <a:t>hanging</a:t>
            </a:r>
            <a:r>
              <a:rPr lang="lt-LT" sz="2000" b="1" dirty="0"/>
              <a:t> </a:t>
            </a:r>
            <a:r>
              <a:rPr lang="lt-LT" sz="2000" b="1" dirty="0" err="1"/>
              <a:t>from</a:t>
            </a:r>
            <a:r>
              <a:rPr lang="lt-LT" sz="2000" b="1" dirty="0"/>
              <a:t> </a:t>
            </a:r>
            <a:r>
              <a:rPr lang="lt-LT" sz="2000" b="1" dirty="0" err="1"/>
              <a:t>the</a:t>
            </a:r>
            <a:r>
              <a:rPr lang="lt-LT" sz="2000" b="1" dirty="0"/>
              <a:t> </a:t>
            </a:r>
            <a:r>
              <a:rPr lang="lt-LT" sz="2000" b="1" dirty="0" err="1"/>
              <a:t>seiling</a:t>
            </a:r>
            <a:r>
              <a:rPr lang="lt-LT" sz="2000" b="1" dirty="0" smtClean="0"/>
              <a:t>.</a:t>
            </a:r>
            <a:endParaRPr lang="lt-LT" sz="2000" dirty="0"/>
          </a:p>
          <a:p>
            <a:r>
              <a:rPr lang="lt-LT" sz="2000" dirty="0" err="1"/>
              <a:t>plastic</a:t>
            </a:r>
            <a:r>
              <a:rPr lang="lt-LT" sz="2000" dirty="0"/>
              <a:t>.</a:t>
            </a:r>
          </a:p>
          <a:p>
            <a:r>
              <a:rPr lang="lt-LT" sz="2000" dirty="0" err="1"/>
              <a:t>paper</a:t>
            </a:r>
            <a:r>
              <a:rPr lang="lt-LT" sz="2000" dirty="0"/>
              <a:t>.</a:t>
            </a:r>
          </a:p>
          <a:p>
            <a:r>
              <a:rPr lang="lt-LT" sz="2000" dirty="0" err="1"/>
              <a:t>glass</a:t>
            </a:r>
            <a:r>
              <a:rPr lang="lt-LT" sz="2000" dirty="0" smtClean="0"/>
              <a:t>.</a:t>
            </a:r>
            <a:r>
              <a:rPr lang="lt-LT" sz="2000" dirty="0"/>
              <a:t> </a:t>
            </a:r>
          </a:p>
          <a:p>
            <a:pPr lvl="0"/>
            <a:r>
              <a:rPr lang="en-US" sz="2000" b="1" dirty="0" smtClean="0"/>
              <a:t>4. </a:t>
            </a:r>
            <a:r>
              <a:rPr lang="lt-LT" sz="2000" b="1" dirty="0" err="1" smtClean="0"/>
              <a:t>There</a:t>
            </a:r>
            <a:r>
              <a:rPr lang="lt-LT" sz="2000" b="1" dirty="0" smtClean="0"/>
              <a:t> </a:t>
            </a:r>
            <a:r>
              <a:rPr lang="lt-LT" sz="2000" b="1" dirty="0" err="1"/>
              <a:t>is</a:t>
            </a:r>
            <a:r>
              <a:rPr lang="lt-LT" sz="2000" b="1" dirty="0"/>
              <a:t> a .....</a:t>
            </a:r>
            <a:r>
              <a:rPr lang="lt-LT" sz="2000" b="1" dirty="0" err="1"/>
              <a:t>on</a:t>
            </a:r>
            <a:r>
              <a:rPr lang="lt-LT" sz="2000" b="1" dirty="0"/>
              <a:t> </a:t>
            </a:r>
            <a:r>
              <a:rPr lang="lt-LT" sz="2000" b="1" dirty="0" err="1"/>
              <a:t>the</a:t>
            </a:r>
            <a:r>
              <a:rPr lang="lt-LT" sz="2000" b="1" dirty="0"/>
              <a:t> </a:t>
            </a:r>
            <a:r>
              <a:rPr lang="lt-LT" sz="2000" b="1" dirty="0" err="1"/>
              <a:t>swin</a:t>
            </a:r>
            <a:r>
              <a:rPr lang="lt-LT" sz="2000" dirty="0" err="1"/>
              <a:t>g</a:t>
            </a:r>
            <a:r>
              <a:rPr lang="lt-LT" sz="2000" dirty="0" smtClean="0"/>
              <a:t>.</a:t>
            </a:r>
            <a:endParaRPr lang="lt-LT" sz="2000" dirty="0"/>
          </a:p>
          <a:p>
            <a:r>
              <a:rPr lang="lt-LT" sz="2000" dirty="0" err="1"/>
              <a:t>ghost</a:t>
            </a:r>
            <a:endParaRPr lang="lt-LT" sz="2000" dirty="0"/>
          </a:p>
          <a:p>
            <a:r>
              <a:rPr lang="lt-LT" sz="2000" dirty="0"/>
              <a:t>a </a:t>
            </a:r>
            <a:r>
              <a:rPr lang="lt-LT" sz="2000" dirty="0" err="1"/>
              <a:t>cat</a:t>
            </a:r>
            <a:endParaRPr lang="lt-LT" sz="2000" dirty="0"/>
          </a:p>
          <a:p>
            <a:r>
              <a:rPr lang="lt-LT" sz="2000" dirty="0"/>
              <a:t>a </a:t>
            </a:r>
            <a:r>
              <a:rPr lang="lt-LT" sz="2000" dirty="0" err="1"/>
              <a:t>scarecrow</a:t>
            </a:r>
            <a:endParaRPr lang="lt-LT" sz="2000" dirty="0"/>
          </a:p>
        </p:txBody>
      </p:sp>
      <p:pic>
        <p:nvPicPr>
          <p:cNvPr id="35842" name="Picture 2" descr="Ghosts, Ghost, Halloween, Spooky, Cute, Haunt - Ghost Transparent Spooky,  HD Png Download - kind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959068" y="1484784"/>
            <a:ext cx="2992498" cy="278700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8686800" cy="476672"/>
          </a:xfrm>
        </p:spPr>
        <p:txBody>
          <a:bodyPr>
            <a:normAutofit fontScale="90000"/>
          </a:bodyPr>
          <a:lstStyle/>
          <a:p>
            <a:endParaRPr lang="lt-LT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476672"/>
            <a:ext cx="8686800" cy="6381328"/>
          </a:xfrm>
        </p:spPr>
        <p:txBody>
          <a:bodyPr>
            <a:normAutofit fontScale="70000" lnSpcReduction="20000"/>
          </a:bodyPr>
          <a:lstStyle/>
          <a:p>
            <a:pPr>
              <a:buNone/>
            </a:pPr>
            <a:r>
              <a:rPr lang="lt-LT" dirty="0"/>
              <a:t> </a:t>
            </a:r>
          </a:p>
          <a:p>
            <a:pPr lvl="0"/>
            <a:r>
              <a:rPr lang="en-US" b="1" dirty="0" smtClean="0"/>
              <a:t>5. </a:t>
            </a:r>
            <a:r>
              <a:rPr lang="lt-LT" b="1" dirty="0" err="1" smtClean="0"/>
              <a:t>Dad</a:t>
            </a:r>
            <a:r>
              <a:rPr lang="lt-LT" b="1" dirty="0" smtClean="0"/>
              <a:t> </a:t>
            </a:r>
            <a:r>
              <a:rPr lang="lt-LT" b="1" dirty="0" err="1"/>
              <a:t>and</a:t>
            </a:r>
            <a:r>
              <a:rPr lang="lt-LT" b="1" dirty="0"/>
              <a:t> </a:t>
            </a:r>
            <a:r>
              <a:rPr lang="lt-LT" b="1" dirty="0" err="1"/>
              <a:t>Jay</a:t>
            </a:r>
            <a:r>
              <a:rPr lang="lt-LT" b="1" dirty="0"/>
              <a:t> are... </a:t>
            </a:r>
            <a:r>
              <a:rPr lang="lt-LT" b="1" dirty="0" err="1"/>
              <a:t>the</a:t>
            </a:r>
            <a:r>
              <a:rPr lang="lt-LT" b="1" dirty="0"/>
              <a:t> </a:t>
            </a:r>
            <a:r>
              <a:rPr lang="lt-LT" b="1" dirty="0" err="1">
                <a:solidFill>
                  <a:srgbClr val="FF0000"/>
                </a:solidFill>
              </a:rPr>
              <a:t>porch</a:t>
            </a:r>
            <a:r>
              <a:rPr lang="lt-LT" b="1" dirty="0" smtClean="0"/>
              <a:t>.</a:t>
            </a:r>
            <a:r>
              <a:rPr lang="ru-RU" b="1" dirty="0" smtClean="0"/>
              <a:t>                 </a:t>
            </a:r>
            <a:r>
              <a:rPr lang="lt-LT" b="1" dirty="0" err="1" smtClean="0">
                <a:solidFill>
                  <a:srgbClr val="FF0000"/>
                </a:solidFill>
              </a:rPr>
              <a:t>Porch</a:t>
            </a:r>
            <a:r>
              <a:rPr lang="ru-RU" b="1" dirty="0" smtClean="0">
                <a:solidFill>
                  <a:srgbClr val="FF0000"/>
                </a:solidFill>
              </a:rPr>
              <a:t> - </a:t>
            </a:r>
            <a:r>
              <a:rPr lang="ru-RU" b="1" dirty="0" smtClean="0"/>
              <a:t>крыльцо</a:t>
            </a:r>
            <a:endParaRPr lang="lt-LT" b="1" dirty="0"/>
          </a:p>
          <a:p>
            <a:r>
              <a:rPr lang="lt-LT" dirty="0" err="1"/>
              <a:t>tiding</a:t>
            </a:r>
            <a:r>
              <a:rPr lang="lt-LT" dirty="0"/>
              <a:t> </a:t>
            </a:r>
          </a:p>
          <a:p>
            <a:r>
              <a:rPr lang="lt-LT" dirty="0" err="1"/>
              <a:t>decorating</a:t>
            </a:r>
            <a:endParaRPr lang="lt-LT" dirty="0"/>
          </a:p>
          <a:p>
            <a:r>
              <a:rPr lang="lt-LT" dirty="0" err="1" smtClean="0"/>
              <a:t>painting</a:t>
            </a:r>
            <a:r>
              <a:rPr lang="lt-LT" dirty="0"/>
              <a:t> </a:t>
            </a:r>
          </a:p>
          <a:p>
            <a:pPr lvl="0"/>
            <a:r>
              <a:rPr lang="en-US" b="1" dirty="0" smtClean="0"/>
              <a:t>6. </a:t>
            </a:r>
            <a:r>
              <a:rPr lang="lt-LT" b="1" dirty="0" err="1" smtClean="0"/>
              <a:t>The</a:t>
            </a:r>
            <a:r>
              <a:rPr lang="lt-LT" b="1" dirty="0" smtClean="0"/>
              <a:t> </a:t>
            </a:r>
            <a:r>
              <a:rPr lang="lt-LT" b="1" dirty="0" err="1"/>
              <a:t>Jack-o-lantern</a:t>
            </a:r>
            <a:r>
              <a:rPr lang="lt-LT" b="1" dirty="0"/>
              <a:t> </a:t>
            </a:r>
            <a:r>
              <a:rPr lang="lt-LT" b="1" dirty="0" err="1"/>
              <a:t>has</a:t>
            </a:r>
            <a:r>
              <a:rPr lang="lt-LT" b="1" dirty="0"/>
              <a:t> </a:t>
            </a:r>
            <a:r>
              <a:rPr lang="lt-LT" b="1" dirty="0" err="1"/>
              <a:t>got...eyes</a:t>
            </a:r>
            <a:r>
              <a:rPr lang="lt-LT" b="1" dirty="0"/>
              <a:t>.</a:t>
            </a:r>
          </a:p>
          <a:p>
            <a:r>
              <a:rPr lang="lt-LT" dirty="0" err="1"/>
              <a:t>triangle</a:t>
            </a:r>
            <a:endParaRPr lang="lt-LT" dirty="0"/>
          </a:p>
          <a:p>
            <a:r>
              <a:rPr lang="lt-LT" dirty="0" err="1"/>
              <a:t>circle</a:t>
            </a:r>
            <a:endParaRPr lang="lt-LT" dirty="0"/>
          </a:p>
          <a:p>
            <a:r>
              <a:rPr lang="lt-LT" dirty="0" err="1"/>
              <a:t>square</a:t>
            </a:r>
            <a:endParaRPr lang="lt-LT" dirty="0"/>
          </a:p>
          <a:p>
            <a:pPr lvl="0"/>
            <a:r>
              <a:rPr lang="en-US" b="1" dirty="0" smtClean="0"/>
              <a:t>7. </a:t>
            </a:r>
            <a:r>
              <a:rPr lang="lt-LT" b="1" dirty="0" err="1" smtClean="0"/>
              <a:t>The</a:t>
            </a:r>
            <a:r>
              <a:rPr lang="lt-LT" b="1" dirty="0" smtClean="0"/>
              <a:t> </a:t>
            </a:r>
            <a:r>
              <a:rPr lang="lt-LT" b="1" dirty="0" err="1"/>
              <a:t>Jack-o-lantern</a:t>
            </a:r>
            <a:r>
              <a:rPr lang="lt-LT" b="1" dirty="0"/>
              <a:t> </a:t>
            </a:r>
            <a:r>
              <a:rPr lang="lt-LT" b="1" dirty="0" err="1"/>
              <a:t>has</a:t>
            </a:r>
            <a:r>
              <a:rPr lang="lt-LT" b="1" dirty="0"/>
              <a:t> </a:t>
            </a:r>
            <a:r>
              <a:rPr lang="lt-LT" b="1" dirty="0" err="1"/>
              <a:t>got...teeth</a:t>
            </a:r>
            <a:r>
              <a:rPr lang="lt-LT" b="1" dirty="0"/>
              <a:t>.</a:t>
            </a:r>
          </a:p>
          <a:p>
            <a:r>
              <a:rPr lang="lt-LT" dirty="0" err="1"/>
              <a:t>two</a:t>
            </a:r>
            <a:endParaRPr lang="lt-LT" dirty="0"/>
          </a:p>
          <a:p>
            <a:r>
              <a:rPr lang="lt-LT" dirty="0" err="1"/>
              <a:t>three</a:t>
            </a:r>
            <a:endParaRPr lang="lt-LT" dirty="0"/>
          </a:p>
          <a:p>
            <a:r>
              <a:rPr lang="lt-LT" dirty="0" err="1" smtClean="0"/>
              <a:t>four</a:t>
            </a:r>
            <a:r>
              <a:rPr lang="lt-LT" dirty="0"/>
              <a:t> </a:t>
            </a:r>
          </a:p>
          <a:p>
            <a:pPr lvl="0"/>
            <a:r>
              <a:rPr lang="en-US" b="1" dirty="0" smtClean="0"/>
              <a:t>8. </a:t>
            </a:r>
            <a:r>
              <a:rPr lang="lt-LT" b="1" dirty="0" err="1" smtClean="0"/>
              <a:t>The</a:t>
            </a:r>
            <a:r>
              <a:rPr lang="lt-LT" b="1" dirty="0" smtClean="0"/>
              <a:t> </a:t>
            </a:r>
            <a:r>
              <a:rPr lang="lt-LT" b="1" dirty="0" err="1"/>
              <a:t>Jack-o-lantern</a:t>
            </a:r>
            <a:r>
              <a:rPr lang="lt-LT" b="1" dirty="0"/>
              <a:t> </a:t>
            </a:r>
            <a:r>
              <a:rPr lang="lt-LT" b="1" dirty="0" err="1"/>
              <a:t>has</a:t>
            </a:r>
            <a:r>
              <a:rPr lang="lt-LT" b="1" dirty="0"/>
              <a:t> </a:t>
            </a:r>
            <a:r>
              <a:rPr lang="lt-LT" b="1" dirty="0" err="1"/>
              <a:t>got</a:t>
            </a:r>
            <a:r>
              <a:rPr lang="lt-LT" b="1" dirty="0"/>
              <a:t> a ... </a:t>
            </a:r>
            <a:r>
              <a:rPr lang="lt-LT" b="1" dirty="0" err="1"/>
              <a:t>nose</a:t>
            </a:r>
            <a:r>
              <a:rPr lang="lt-LT" b="1" dirty="0"/>
              <a:t>.</a:t>
            </a:r>
          </a:p>
          <a:p>
            <a:r>
              <a:rPr lang="lt-LT" dirty="0" err="1"/>
              <a:t>triangle</a:t>
            </a:r>
            <a:endParaRPr lang="lt-LT" dirty="0"/>
          </a:p>
          <a:p>
            <a:r>
              <a:rPr lang="lt-LT" dirty="0" err="1"/>
              <a:t>circle</a:t>
            </a:r>
            <a:endParaRPr lang="lt-LT" dirty="0"/>
          </a:p>
          <a:p>
            <a:r>
              <a:rPr lang="lt-LT" dirty="0" err="1" smtClean="0"/>
              <a:t>squa</a:t>
            </a:r>
            <a:r>
              <a:rPr lang="en-US" dirty="0" smtClean="0"/>
              <a:t>re</a:t>
            </a:r>
            <a:endParaRPr lang="lt-LT" dirty="0"/>
          </a:p>
        </p:txBody>
      </p:sp>
      <p:pic>
        <p:nvPicPr>
          <p:cNvPr id="34818" name="Picture 2" descr="Ghost Clip Art at Clker.com - vector clip art online, royalty free &amp; public  domain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80112" y="1916832"/>
            <a:ext cx="3227520" cy="424847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8686800" cy="620688"/>
          </a:xfrm>
        </p:spPr>
        <p:txBody>
          <a:bodyPr>
            <a:normAutofit fontScale="90000"/>
          </a:bodyPr>
          <a:lstStyle/>
          <a:p>
            <a:endParaRPr lang="lt-LT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548680"/>
            <a:ext cx="8686800" cy="6309320"/>
          </a:xfrm>
        </p:spPr>
        <p:txBody>
          <a:bodyPr>
            <a:noAutofit/>
          </a:bodyPr>
          <a:lstStyle/>
          <a:p>
            <a:pPr lvl="0"/>
            <a:r>
              <a:rPr lang="en-US" sz="2000" b="1" dirty="0" smtClean="0"/>
              <a:t>9. </a:t>
            </a:r>
            <a:r>
              <a:rPr lang="lt-LT" sz="2000" b="1" dirty="0" err="1" smtClean="0"/>
              <a:t>They</a:t>
            </a:r>
            <a:r>
              <a:rPr lang="lt-LT" sz="2000" b="1" dirty="0" smtClean="0"/>
              <a:t> </a:t>
            </a:r>
            <a:r>
              <a:rPr lang="lt-LT" sz="2000" b="1" dirty="0" err="1"/>
              <a:t>put</a:t>
            </a:r>
            <a:r>
              <a:rPr lang="lt-LT" sz="2000" b="1" dirty="0"/>
              <a:t> </a:t>
            </a:r>
            <a:r>
              <a:rPr lang="lt-LT" sz="2000" b="1" dirty="0" err="1"/>
              <a:t>the</a:t>
            </a:r>
            <a:r>
              <a:rPr lang="lt-LT" sz="2000" b="1" dirty="0"/>
              <a:t> </a:t>
            </a:r>
            <a:r>
              <a:rPr lang="lt-LT" sz="2000" b="1" dirty="0" err="1"/>
              <a:t>Jack-o-lantern</a:t>
            </a:r>
            <a:r>
              <a:rPr lang="lt-LT" sz="2000" b="1" dirty="0"/>
              <a:t> </a:t>
            </a:r>
            <a:r>
              <a:rPr lang="lt-LT" sz="2000" b="1" dirty="0" err="1"/>
              <a:t>on</a:t>
            </a:r>
            <a:r>
              <a:rPr lang="lt-LT" sz="2000" b="1" dirty="0"/>
              <a:t> a </a:t>
            </a:r>
            <a:r>
              <a:rPr lang="lt-LT" sz="2000" b="1" dirty="0" err="1"/>
              <a:t>table</a:t>
            </a:r>
            <a:r>
              <a:rPr lang="lt-LT" sz="2000" b="1" dirty="0"/>
              <a:t>... </a:t>
            </a:r>
            <a:r>
              <a:rPr lang="lt-LT" sz="2000" b="1" dirty="0" err="1"/>
              <a:t>the</a:t>
            </a:r>
            <a:r>
              <a:rPr lang="lt-LT" sz="2000" b="1" dirty="0"/>
              <a:t> </a:t>
            </a:r>
            <a:r>
              <a:rPr lang="lt-LT" sz="2000" b="1" dirty="0" err="1"/>
              <a:t>bowl</a:t>
            </a:r>
            <a:r>
              <a:rPr lang="lt-LT" sz="2000" b="1" dirty="0"/>
              <a:t> </a:t>
            </a:r>
            <a:r>
              <a:rPr lang="lt-LT" sz="2000" b="1" dirty="0" err="1"/>
              <a:t>of</a:t>
            </a:r>
            <a:r>
              <a:rPr lang="lt-LT" sz="2000" b="1" dirty="0"/>
              <a:t> </a:t>
            </a:r>
            <a:r>
              <a:rPr lang="lt-LT" sz="2000" b="1" dirty="0" err="1"/>
              <a:t>candy</a:t>
            </a:r>
            <a:r>
              <a:rPr lang="lt-LT" sz="2000" b="1" dirty="0"/>
              <a:t>.</a:t>
            </a:r>
          </a:p>
          <a:p>
            <a:r>
              <a:rPr lang="lt-LT" sz="2000" dirty="0" err="1"/>
              <a:t>behind</a:t>
            </a:r>
            <a:r>
              <a:rPr lang="lt-LT" sz="2000" dirty="0"/>
              <a:t> </a:t>
            </a:r>
          </a:p>
          <a:p>
            <a:r>
              <a:rPr lang="lt-LT" sz="2000" dirty="0" err="1"/>
              <a:t>next</a:t>
            </a:r>
            <a:r>
              <a:rPr lang="lt-LT" sz="2000" dirty="0"/>
              <a:t> to </a:t>
            </a:r>
            <a:r>
              <a:rPr lang="lt-LT" sz="2000" dirty="0" err="1"/>
              <a:t>the</a:t>
            </a:r>
            <a:endParaRPr lang="lt-LT" sz="2000" dirty="0"/>
          </a:p>
          <a:p>
            <a:r>
              <a:rPr lang="lt-LT" sz="2000" dirty="0" err="1"/>
              <a:t>in</a:t>
            </a:r>
            <a:r>
              <a:rPr lang="lt-LT" sz="2000" dirty="0"/>
              <a:t> </a:t>
            </a:r>
            <a:r>
              <a:rPr lang="lt-LT" sz="2000" dirty="0" err="1"/>
              <a:t>front</a:t>
            </a:r>
            <a:r>
              <a:rPr lang="lt-LT" sz="2000" dirty="0"/>
              <a:t> </a:t>
            </a:r>
            <a:r>
              <a:rPr lang="lt-LT" sz="2000" dirty="0" err="1" smtClean="0"/>
              <a:t>of</a:t>
            </a:r>
            <a:r>
              <a:rPr lang="lt-LT" sz="2000" dirty="0"/>
              <a:t> </a:t>
            </a:r>
          </a:p>
          <a:p>
            <a:pPr lvl="0"/>
            <a:r>
              <a:rPr lang="en-US" sz="2000" b="1" dirty="0" smtClean="0"/>
              <a:t>10. </a:t>
            </a:r>
            <a:r>
              <a:rPr lang="lt-LT" sz="2000" b="1" dirty="0" err="1" smtClean="0"/>
              <a:t>The</a:t>
            </a:r>
            <a:r>
              <a:rPr lang="lt-LT" sz="2000" b="1" dirty="0" smtClean="0"/>
              <a:t> </a:t>
            </a:r>
            <a:r>
              <a:rPr lang="lt-LT" sz="2000" b="1" dirty="0" err="1"/>
              <a:t>bowl</a:t>
            </a:r>
            <a:r>
              <a:rPr lang="lt-LT" sz="2000" b="1" dirty="0"/>
              <a:t> </a:t>
            </a:r>
            <a:r>
              <a:rPr lang="lt-LT" sz="2000" b="1" dirty="0" err="1"/>
              <a:t>of</a:t>
            </a:r>
            <a:r>
              <a:rPr lang="lt-LT" sz="2000" b="1" dirty="0"/>
              <a:t> </a:t>
            </a:r>
            <a:r>
              <a:rPr lang="lt-LT" sz="2000" b="1" dirty="0" err="1"/>
              <a:t>candy</a:t>
            </a:r>
            <a:r>
              <a:rPr lang="lt-LT" sz="2000" b="1" dirty="0"/>
              <a:t> </a:t>
            </a:r>
            <a:r>
              <a:rPr lang="lt-LT" sz="2000" b="1" dirty="0" err="1"/>
              <a:t>is</a:t>
            </a:r>
            <a:r>
              <a:rPr lang="lt-LT" sz="2000" b="1" dirty="0"/>
              <a:t>....</a:t>
            </a:r>
          </a:p>
          <a:p>
            <a:r>
              <a:rPr lang="lt-LT" sz="2000" dirty="0" err="1"/>
              <a:t>scary</a:t>
            </a:r>
            <a:r>
              <a:rPr lang="lt-LT" sz="2000" dirty="0"/>
              <a:t>.</a:t>
            </a:r>
          </a:p>
          <a:p>
            <a:r>
              <a:rPr lang="lt-LT" sz="2000" dirty="0" err="1"/>
              <a:t>sad</a:t>
            </a:r>
            <a:r>
              <a:rPr lang="lt-LT" sz="2000" dirty="0"/>
              <a:t>.</a:t>
            </a:r>
          </a:p>
          <a:p>
            <a:r>
              <a:rPr lang="lt-LT" sz="2000" dirty="0" err="1"/>
              <a:t>angry</a:t>
            </a:r>
            <a:r>
              <a:rPr lang="lt-LT" sz="2000" dirty="0" smtClean="0"/>
              <a:t>.</a:t>
            </a:r>
            <a:endParaRPr lang="lt-LT" sz="2000" dirty="0"/>
          </a:p>
          <a:p>
            <a:pPr lvl="0"/>
            <a:r>
              <a:rPr lang="en-US" sz="2000" b="1" dirty="0" smtClean="0"/>
              <a:t>11. </a:t>
            </a:r>
            <a:r>
              <a:rPr lang="lt-LT" sz="2000" b="1" dirty="0" err="1" smtClean="0"/>
              <a:t>Jay</a:t>
            </a:r>
            <a:r>
              <a:rPr lang="lt-LT" sz="2000" b="1" dirty="0" smtClean="0"/>
              <a:t> </a:t>
            </a:r>
            <a:r>
              <a:rPr lang="lt-LT" sz="2000" b="1" dirty="0" err="1"/>
              <a:t>is</a:t>
            </a:r>
            <a:r>
              <a:rPr lang="lt-LT" sz="2000" b="1" dirty="0"/>
              <a:t>.... to </a:t>
            </a:r>
            <a:r>
              <a:rPr lang="lt-LT" sz="2000" b="1" dirty="0" err="1"/>
              <a:t>have</a:t>
            </a:r>
            <a:r>
              <a:rPr lang="lt-LT" sz="2000" b="1" dirty="0"/>
              <a:t> </a:t>
            </a:r>
            <a:r>
              <a:rPr lang="lt-LT" sz="2000" b="1" dirty="0" err="1"/>
              <a:t>only</a:t>
            </a:r>
            <a:r>
              <a:rPr lang="lt-LT" sz="2000" b="1" dirty="0"/>
              <a:t> </a:t>
            </a:r>
            <a:r>
              <a:rPr lang="lt-LT" sz="2000" b="1" dirty="0" err="1"/>
              <a:t>one</a:t>
            </a:r>
            <a:r>
              <a:rPr lang="lt-LT" sz="2000" b="1" dirty="0"/>
              <a:t> </a:t>
            </a:r>
            <a:r>
              <a:rPr lang="lt-LT" sz="2000" b="1" dirty="0" err="1"/>
              <a:t>candy</a:t>
            </a:r>
            <a:r>
              <a:rPr lang="lt-LT" sz="2000" b="1" dirty="0"/>
              <a:t> a </a:t>
            </a:r>
            <a:r>
              <a:rPr lang="lt-LT" sz="2000" b="1" dirty="0" err="1"/>
              <a:t>day</a:t>
            </a:r>
            <a:r>
              <a:rPr lang="lt-LT" sz="2000" b="1" dirty="0"/>
              <a:t>.</a:t>
            </a:r>
          </a:p>
          <a:p>
            <a:r>
              <a:rPr lang="lt-LT" sz="2000" dirty="0" err="1"/>
              <a:t>worried</a:t>
            </a:r>
            <a:endParaRPr lang="lt-LT" sz="2000" dirty="0"/>
          </a:p>
          <a:p>
            <a:r>
              <a:rPr lang="lt-LT" sz="2000" dirty="0" err="1"/>
              <a:t>not</a:t>
            </a:r>
            <a:r>
              <a:rPr lang="lt-LT" sz="2000" dirty="0"/>
              <a:t> </a:t>
            </a:r>
            <a:r>
              <a:rPr lang="lt-LT" sz="2000" dirty="0" err="1"/>
              <a:t>happy</a:t>
            </a:r>
            <a:endParaRPr lang="lt-LT" sz="2000" dirty="0"/>
          </a:p>
          <a:p>
            <a:r>
              <a:rPr lang="lt-LT" sz="2000" dirty="0" err="1" smtClean="0"/>
              <a:t>angry</a:t>
            </a:r>
            <a:endParaRPr lang="lt-LT" sz="2000" b="1" dirty="0"/>
          </a:p>
          <a:p>
            <a:pPr lvl="0"/>
            <a:r>
              <a:rPr lang="en-US" sz="2000" b="1" dirty="0" smtClean="0"/>
              <a:t>12. </a:t>
            </a:r>
            <a:r>
              <a:rPr lang="lt-LT" sz="2000" b="1" dirty="0" err="1" smtClean="0"/>
              <a:t>When</a:t>
            </a:r>
            <a:r>
              <a:rPr lang="lt-LT" sz="2000" b="1" dirty="0" smtClean="0"/>
              <a:t> </a:t>
            </a:r>
            <a:r>
              <a:rPr lang="lt-LT" sz="2000" b="1" dirty="0" err="1"/>
              <a:t>Jay</a:t>
            </a:r>
            <a:r>
              <a:rPr lang="lt-LT" sz="2000" b="1" dirty="0"/>
              <a:t> </a:t>
            </a:r>
            <a:r>
              <a:rPr lang="lt-LT" sz="2000" b="1" dirty="0" err="1"/>
              <a:t>wakes</a:t>
            </a:r>
            <a:r>
              <a:rPr lang="lt-LT" sz="2000" b="1" dirty="0"/>
              <a:t> </a:t>
            </a:r>
            <a:r>
              <a:rPr lang="lt-LT" sz="2000" b="1" dirty="0" err="1"/>
              <a:t>up</a:t>
            </a:r>
            <a:r>
              <a:rPr lang="lt-LT" sz="2000" b="1" dirty="0"/>
              <a:t> </a:t>
            </a:r>
            <a:r>
              <a:rPr lang="lt-LT" sz="2000" b="1" dirty="0" err="1" smtClean="0"/>
              <a:t>he</a:t>
            </a:r>
            <a:endParaRPr lang="lt-LT" sz="2000" b="1" dirty="0" smtClean="0"/>
          </a:p>
          <a:p>
            <a:r>
              <a:rPr lang="lt-LT" sz="2000" dirty="0" err="1"/>
              <a:t>grabs</a:t>
            </a:r>
            <a:r>
              <a:rPr lang="lt-LT" sz="2000" dirty="0"/>
              <a:t> a </a:t>
            </a:r>
            <a:r>
              <a:rPr lang="lt-LT" sz="2000" dirty="0" err="1"/>
              <a:t>big</a:t>
            </a:r>
            <a:r>
              <a:rPr lang="lt-LT" sz="2000" dirty="0"/>
              <a:t> </a:t>
            </a:r>
            <a:r>
              <a:rPr lang="lt-LT" sz="2000" dirty="0" err="1"/>
              <a:t>handful</a:t>
            </a:r>
            <a:r>
              <a:rPr lang="lt-LT" sz="2000" dirty="0"/>
              <a:t> </a:t>
            </a:r>
            <a:r>
              <a:rPr lang="lt-LT" sz="2000" dirty="0" err="1"/>
              <a:t>of</a:t>
            </a:r>
            <a:r>
              <a:rPr lang="lt-LT" sz="2000" dirty="0"/>
              <a:t> </a:t>
            </a:r>
            <a:r>
              <a:rPr lang="lt-LT" sz="2000" dirty="0" err="1"/>
              <a:t>candy</a:t>
            </a:r>
            <a:r>
              <a:rPr lang="lt-LT" sz="2000" dirty="0"/>
              <a:t>.</a:t>
            </a:r>
          </a:p>
          <a:p>
            <a:r>
              <a:rPr lang="lt-LT" sz="2000" dirty="0" err="1" smtClean="0"/>
              <a:t>grabs</a:t>
            </a:r>
            <a:r>
              <a:rPr lang="lt-LT" sz="2000" dirty="0" smtClean="0"/>
              <a:t> </a:t>
            </a:r>
            <a:r>
              <a:rPr lang="lt-LT" sz="2000" dirty="0"/>
              <a:t>a </a:t>
            </a:r>
            <a:r>
              <a:rPr lang="lt-LT" sz="2000" dirty="0" err="1"/>
              <a:t>small</a:t>
            </a:r>
            <a:r>
              <a:rPr lang="lt-LT" sz="2000" dirty="0"/>
              <a:t> </a:t>
            </a:r>
            <a:r>
              <a:rPr lang="lt-LT" sz="2000" dirty="0" err="1"/>
              <a:t>handful</a:t>
            </a:r>
            <a:r>
              <a:rPr lang="lt-LT" sz="2000" dirty="0"/>
              <a:t> </a:t>
            </a:r>
            <a:r>
              <a:rPr lang="lt-LT" sz="2000" dirty="0" err="1"/>
              <a:t>of</a:t>
            </a:r>
            <a:r>
              <a:rPr lang="lt-LT" sz="2000" dirty="0"/>
              <a:t> </a:t>
            </a:r>
            <a:r>
              <a:rPr lang="lt-LT" sz="2000" dirty="0" err="1"/>
              <a:t>candy</a:t>
            </a:r>
            <a:r>
              <a:rPr lang="lt-LT" sz="2000" dirty="0"/>
              <a:t>.</a:t>
            </a:r>
          </a:p>
          <a:p>
            <a:r>
              <a:rPr lang="lt-LT" sz="2000" dirty="0" err="1"/>
              <a:t>takes</a:t>
            </a:r>
            <a:r>
              <a:rPr lang="lt-LT" sz="2000" dirty="0"/>
              <a:t> </a:t>
            </a:r>
            <a:r>
              <a:rPr lang="lt-LT" sz="2000" dirty="0" err="1"/>
              <a:t>one</a:t>
            </a:r>
            <a:r>
              <a:rPr lang="lt-LT" sz="2000" dirty="0"/>
              <a:t> </a:t>
            </a:r>
            <a:r>
              <a:rPr lang="lt-LT" sz="2000" dirty="0" err="1" smtClean="0"/>
              <a:t>candy</a:t>
            </a:r>
            <a:r>
              <a:rPr lang="en-US" sz="2000" dirty="0" smtClean="0"/>
              <a:t>.</a:t>
            </a:r>
            <a:endParaRPr lang="lt-LT" sz="2000" dirty="0"/>
          </a:p>
        </p:txBody>
      </p:sp>
      <p:pic>
        <p:nvPicPr>
          <p:cNvPr id="37890" name="Picture 2" descr="Flying Ghost Clipart Free PNG Image｜Illustoon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24128" y="2204864"/>
            <a:ext cx="3096344" cy="309634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8686800" cy="332656"/>
          </a:xfrm>
        </p:spPr>
        <p:txBody>
          <a:bodyPr>
            <a:normAutofit fontScale="90000"/>
          </a:bodyPr>
          <a:lstStyle/>
          <a:p>
            <a:endParaRPr lang="lt-LT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260648"/>
            <a:ext cx="9144000" cy="5865515"/>
          </a:xfrm>
        </p:spPr>
        <p:txBody>
          <a:bodyPr>
            <a:normAutofit fontScale="25000" lnSpcReduction="20000"/>
          </a:bodyPr>
          <a:lstStyle/>
          <a:p>
            <a:pPr lvl="0"/>
            <a:r>
              <a:rPr lang="en-US" sz="8000" b="1" dirty="0" smtClean="0"/>
              <a:t>13. </a:t>
            </a:r>
            <a:r>
              <a:rPr lang="lt-LT" sz="8000" b="1" dirty="0" err="1" smtClean="0"/>
              <a:t>When</a:t>
            </a:r>
            <a:r>
              <a:rPr lang="lt-LT" sz="8000" b="1" dirty="0" smtClean="0"/>
              <a:t> </a:t>
            </a:r>
            <a:r>
              <a:rPr lang="lt-LT" sz="8000" b="1" dirty="0" err="1"/>
              <a:t>Jay</a:t>
            </a:r>
            <a:r>
              <a:rPr lang="lt-LT" sz="8000" b="1" dirty="0"/>
              <a:t> </a:t>
            </a:r>
            <a:r>
              <a:rPr lang="lt-LT" sz="8000" b="1" dirty="0" err="1"/>
              <a:t>comes</a:t>
            </a:r>
            <a:r>
              <a:rPr lang="lt-LT" sz="8000" b="1" dirty="0"/>
              <a:t> </a:t>
            </a:r>
            <a:r>
              <a:rPr lang="lt-LT" sz="8000" b="1" dirty="0" err="1"/>
              <a:t>home</a:t>
            </a:r>
            <a:r>
              <a:rPr lang="lt-LT" sz="8000" b="1" dirty="0"/>
              <a:t> </a:t>
            </a:r>
            <a:r>
              <a:rPr lang="lt-LT" sz="8000" b="1" dirty="0" err="1"/>
              <a:t>after</a:t>
            </a:r>
            <a:r>
              <a:rPr lang="lt-LT" sz="8000" b="1" dirty="0"/>
              <a:t> </a:t>
            </a:r>
            <a:r>
              <a:rPr lang="lt-LT" sz="8000" b="1" dirty="0" err="1"/>
              <a:t>school</a:t>
            </a:r>
            <a:r>
              <a:rPr lang="lt-LT" sz="8000" b="1" dirty="0"/>
              <a:t> </a:t>
            </a:r>
            <a:r>
              <a:rPr lang="lt-LT" sz="8000" b="1" dirty="0" err="1"/>
              <a:t>the</a:t>
            </a:r>
            <a:r>
              <a:rPr lang="lt-LT" sz="8000" b="1" dirty="0"/>
              <a:t> </a:t>
            </a:r>
            <a:r>
              <a:rPr lang="lt-LT" sz="8000" b="1" dirty="0" err="1"/>
              <a:t>Jack-o-lantern‘s</a:t>
            </a:r>
            <a:r>
              <a:rPr lang="lt-LT" sz="8000" b="1" dirty="0"/>
              <a:t> </a:t>
            </a:r>
            <a:r>
              <a:rPr lang="lt-LT" sz="8000" b="1" dirty="0" err="1"/>
              <a:t>nose</a:t>
            </a:r>
            <a:r>
              <a:rPr lang="lt-LT" sz="8000" b="1" dirty="0"/>
              <a:t> </a:t>
            </a:r>
            <a:r>
              <a:rPr lang="lt-LT" sz="8000" b="1" dirty="0" err="1"/>
              <a:t>is</a:t>
            </a:r>
            <a:endParaRPr lang="lt-LT" sz="8000" b="1" dirty="0"/>
          </a:p>
          <a:p>
            <a:r>
              <a:rPr lang="lt-LT" sz="8000" dirty="0" err="1"/>
              <a:t>longer</a:t>
            </a:r>
            <a:r>
              <a:rPr lang="lt-LT" sz="8000" dirty="0"/>
              <a:t>.</a:t>
            </a:r>
          </a:p>
          <a:p>
            <a:r>
              <a:rPr lang="lt-LT" sz="8000" dirty="0" err="1"/>
              <a:t>bigger</a:t>
            </a:r>
            <a:r>
              <a:rPr lang="lt-LT" sz="8000" dirty="0"/>
              <a:t>.</a:t>
            </a:r>
          </a:p>
          <a:p>
            <a:r>
              <a:rPr lang="lt-LT" sz="8000" dirty="0" err="1"/>
              <a:t>smaller</a:t>
            </a:r>
            <a:r>
              <a:rPr lang="lt-LT" sz="8000" dirty="0" smtClean="0"/>
              <a:t>.</a:t>
            </a:r>
            <a:endParaRPr lang="lt-LT" sz="8000" dirty="0"/>
          </a:p>
          <a:p>
            <a:pPr lvl="0"/>
            <a:endParaRPr lang="en-US" sz="8000" b="1" dirty="0" smtClean="0"/>
          </a:p>
          <a:p>
            <a:pPr lvl="0"/>
            <a:r>
              <a:rPr lang="en-US" sz="8000" b="1" dirty="0" smtClean="0"/>
              <a:t>14. </a:t>
            </a:r>
            <a:r>
              <a:rPr lang="lt-LT" sz="8000" b="1" dirty="0" err="1" smtClean="0"/>
              <a:t>The</a:t>
            </a:r>
            <a:r>
              <a:rPr lang="lt-LT" sz="8000" b="1" dirty="0" smtClean="0"/>
              <a:t> </a:t>
            </a:r>
            <a:r>
              <a:rPr lang="lt-LT" sz="8000" b="1" dirty="0" err="1"/>
              <a:t>Jack-o-lantern‘s</a:t>
            </a:r>
            <a:r>
              <a:rPr lang="lt-LT" sz="8000" b="1" dirty="0"/>
              <a:t> </a:t>
            </a:r>
            <a:r>
              <a:rPr lang="lt-LT" sz="8000" b="1" dirty="0" err="1"/>
              <a:t>teeth</a:t>
            </a:r>
            <a:r>
              <a:rPr lang="lt-LT" sz="8000" b="1" dirty="0"/>
              <a:t> </a:t>
            </a:r>
            <a:r>
              <a:rPr lang="lt-LT" sz="8000" b="1" dirty="0" err="1"/>
              <a:t>are...next</a:t>
            </a:r>
            <a:r>
              <a:rPr lang="lt-LT" sz="8000" b="1" dirty="0"/>
              <a:t> </a:t>
            </a:r>
            <a:r>
              <a:rPr lang="lt-LT" sz="8000" b="1" dirty="0" err="1"/>
              <a:t>day</a:t>
            </a:r>
            <a:r>
              <a:rPr lang="lt-LT" sz="8000" b="1" dirty="0"/>
              <a:t>. </a:t>
            </a:r>
          </a:p>
          <a:p>
            <a:r>
              <a:rPr lang="lt-LT" sz="8000" dirty="0" err="1"/>
              <a:t>bigger</a:t>
            </a:r>
            <a:endParaRPr lang="lt-LT" sz="8000" dirty="0"/>
          </a:p>
          <a:p>
            <a:r>
              <a:rPr lang="lt-LT" sz="8000" dirty="0" err="1"/>
              <a:t>scarier</a:t>
            </a:r>
            <a:endParaRPr lang="lt-LT" sz="8000" dirty="0"/>
          </a:p>
          <a:p>
            <a:r>
              <a:rPr lang="lt-LT" sz="8000" dirty="0" err="1" smtClean="0"/>
              <a:t>sharper</a:t>
            </a:r>
            <a:r>
              <a:rPr lang="lt-LT" sz="8000" dirty="0"/>
              <a:t> </a:t>
            </a:r>
          </a:p>
          <a:p>
            <a:pPr lvl="0"/>
            <a:endParaRPr lang="en-US" sz="8000" b="1" dirty="0" smtClean="0"/>
          </a:p>
          <a:p>
            <a:pPr lvl="0"/>
            <a:r>
              <a:rPr lang="en-US" sz="8000" b="1" dirty="0" smtClean="0"/>
              <a:t>15. </a:t>
            </a:r>
            <a:r>
              <a:rPr lang="lt-LT" sz="8000" b="1" dirty="0" smtClean="0"/>
              <a:t>At </a:t>
            </a:r>
            <a:r>
              <a:rPr lang="lt-LT" sz="8000" b="1" dirty="0" err="1"/>
              <a:t>night</a:t>
            </a:r>
            <a:r>
              <a:rPr lang="lt-LT" sz="8000" b="1" dirty="0"/>
              <a:t> </a:t>
            </a:r>
            <a:r>
              <a:rPr lang="lt-LT" sz="8000" b="1" dirty="0" err="1"/>
              <a:t>the</a:t>
            </a:r>
            <a:r>
              <a:rPr lang="lt-LT" sz="8000" b="1" dirty="0"/>
              <a:t> </a:t>
            </a:r>
            <a:r>
              <a:rPr lang="lt-LT" sz="8000" b="1" dirty="0" err="1"/>
              <a:t>boy</a:t>
            </a:r>
            <a:r>
              <a:rPr lang="lt-LT" sz="8000" b="1" dirty="0"/>
              <a:t> </a:t>
            </a:r>
          </a:p>
          <a:p>
            <a:r>
              <a:rPr lang="lt-LT" sz="8000" dirty="0" err="1"/>
              <a:t>hears</a:t>
            </a:r>
            <a:r>
              <a:rPr lang="lt-LT" sz="8000" dirty="0"/>
              <a:t> a </a:t>
            </a:r>
            <a:r>
              <a:rPr lang="lt-LT" sz="8000" dirty="0" err="1"/>
              <a:t>voice</a:t>
            </a:r>
            <a:r>
              <a:rPr lang="lt-LT" sz="8000" dirty="0"/>
              <a:t>.</a:t>
            </a:r>
          </a:p>
          <a:p>
            <a:r>
              <a:rPr lang="lt-LT" sz="8000" dirty="0" err="1"/>
              <a:t>sees</a:t>
            </a:r>
            <a:r>
              <a:rPr lang="lt-LT" sz="8000" dirty="0"/>
              <a:t> a </a:t>
            </a:r>
            <a:r>
              <a:rPr lang="lt-LT" sz="8000" dirty="0" err="1"/>
              <a:t>ghost</a:t>
            </a:r>
            <a:r>
              <a:rPr lang="lt-LT" sz="8000" dirty="0"/>
              <a:t>.</a:t>
            </a:r>
          </a:p>
          <a:p>
            <a:r>
              <a:rPr lang="lt-LT" sz="8000" dirty="0" err="1"/>
              <a:t>sees</a:t>
            </a:r>
            <a:r>
              <a:rPr lang="lt-LT" sz="8000" dirty="0"/>
              <a:t> a </a:t>
            </a:r>
            <a:r>
              <a:rPr lang="lt-LT" sz="8000" dirty="0" err="1"/>
              <a:t>bowl</a:t>
            </a:r>
            <a:r>
              <a:rPr lang="lt-LT" sz="8000" dirty="0"/>
              <a:t> </a:t>
            </a:r>
            <a:r>
              <a:rPr lang="lt-LT" sz="8000" dirty="0" err="1"/>
              <a:t>of</a:t>
            </a:r>
            <a:r>
              <a:rPr lang="lt-LT" sz="8000" dirty="0"/>
              <a:t> </a:t>
            </a:r>
            <a:r>
              <a:rPr lang="lt-LT" sz="8000" dirty="0" err="1"/>
              <a:t>candy</a:t>
            </a:r>
            <a:r>
              <a:rPr lang="lt-LT" sz="8000" dirty="0" smtClean="0"/>
              <a:t>.</a:t>
            </a:r>
            <a:r>
              <a:rPr lang="lt-LT" sz="8000" dirty="0"/>
              <a:t> </a:t>
            </a:r>
          </a:p>
          <a:p>
            <a:pPr lvl="0"/>
            <a:endParaRPr lang="en-US" sz="8000" b="1" dirty="0" smtClean="0"/>
          </a:p>
          <a:p>
            <a:pPr lvl="0"/>
            <a:r>
              <a:rPr lang="en-US" sz="8000" b="1" dirty="0" smtClean="0"/>
              <a:t>16. </a:t>
            </a:r>
            <a:r>
              <a:rPr lang="lt-LT" sz="8000" b="1" dirty="0" smtClean="0"/>
              <a:t>Jake</a:t>
            </a:r>
            <a:r>
              <a:rPr lang="lt-LT" sz="8000" dirty="0" smtClean="0"/>
              <a:t> </a:t>
            </a:r>
            <a:endParaRPr lang="lt-LT" sz="8000" dirty="0"/>
          </a:p>
          <a:p>
            <a:r>
              <a:rPr lang="lt-LT" sz="8000" dirty="0" err="1"/>
              <a:t>shouts</a:t>
            </a:r>
            <a:r>
              <a:rPr lang="lt-LT" sz="8000" dirty="0"/>
              <a:t>.</a:t>
            </a:r>
          </a:p>
          <a:p>
            <a:r>
              <a:rPr lang="lt-LT" sz="8000" dirty="0" err="1"/>
              <a:t>wakes</a:t>
            </a:r>
            <a:r>
              <a:rPr lang="lt-LT" sz="8000" dirty="0"/>
              <a:t> </a:t>
            </a:r>
            <a:r>
              <a:rPr lang="lt-LT" sz="8000" dirty="0" err="1"/>
              <a:t>up</a:t>
            </a:r>
            <a:r>
              <a:rPr lang="lt-LT" sz="8000" dirty="0"/>
              <a:t>.</a:t>
            </a:r>
          </a:p>
          <a:p>
            <a:r>
              <a:rPr lang="lt-LT" sz="8000" dirty="0" err="1"/>
              <a:t>eats</a:t>
            </a:r>
            <a:r>
              <a:rPr lang="lt-LT" sz="8000" dirty="0"/>
              <a:t> </a:t>
            </a:r>
            <a:r>
              <a:rPr lang="lt-LT" sz="8000" dirty="0" err="1"/>
              <a:t>candy</a:t>
            </a:r>
            <a:r>
              <a:rPr lang="lt-LT" sz="8000" dirty="0"/>
              <a:t>.</a:t>
            </a:r>
          </a:p>
          <a:p>
            <a:pPr>
              <a:buNone/>
            </a:pPr>
            <a:endParaRPr lang="lt-LT" sz="8000" dirty="0"/>
          </a:p>
          <a:p>
            <a:r>
              <a:rPr lang="lt-LT" sz="8000" dirty="0"/>
              <a:t> </a:t>
            </a:r>
            <a:r>
              <a:rPr lang="lt-LT" dirty="0"/>
              <a:t> </a:t>
            </a:r>
          </a:p>
          <a:p>
            <a:r>
              <a:rPr lang="lt-LT" dirty="0"/>
              <a:t> </a:t>
            </a:r>
          </a:p>
          <a:p>
            <a:endParaRPr lang="lt-LT" dirty="0"/>
          </a:p>
        </p:txBody>
      </p:sp>
      <p:pic>
        <p:nvPicPr>
          <p:cNvPr id="36866" name="Picture 2" descr="Cartoon Halloween Ghost Stock Illustration - Download Image Now - iStock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20072" y="2564904"/>
            <a:ext cx="3405361" cy="327152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 descr="Halloween - 31 October Stock Photo, Picture And Royalty Free Image. Image  86078585.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3600" b="1" dirty="0" smtClean="0"/>
              <a:t/>
            </a:r>
            <a:br>
              <a:rPr lang="en-US" sz="3600" b="1" dirty="0" smtClean="0"/>
            </a:br>
            <a:r>
              <a:rPr lang="en-US" sz="3600" b="1" dirty="0"/>
              <a:t/>
            </a:r>
            <a:br>
              <a:rPr lang="en-US" sz="3600" b="1" dirty="0"/>
            </a:br>
            <a:r>
              <a:rPr lang="lt-LT" sz="3600" b="1" dirty="0" err="1" smtClean="0">
                <a:solidFill>
                  <a:srgbClr val="FF0000"/>
                </a:solidFill>
              </a:rPr>
              <a:t>Halloween</a:t>
            </a:r>
            <a:r>
              <a:rPr lang="lt-LT" sz="3600" b="1" dirty="0" smtClean="0">
                <a:solidFill>
                  <a:srgbClr val="FF0000"/>
                </a:solidFill>
              </a:rPr>
              <a:t> </a:t>
            </a:r>
            <a:r>
              <a:rPr lang="lt-LT" sz="3600" b="1" dirty="0" err="1" smtClean="0">
                <a:solidFill>
                  <a:srgbClr val="FF0000"/>
                </a:solidFill>
              </a:rPr>
              <a:t>Facts</a:t>
            </a:r>
            <a:r>
              <a:rPr lang="lt-LT" sz="3600" b="1" dirty="0" smtClean="0">
                <a:solidFill>
                  <a:srgbClr val="FF0000"/>
                </a:solidFill>
              </a:rPr>
              <a:t> </a:t>
            </a:r>
            <a:r>
              <a:rPr lang="lt-LT" sz="3600" b="1" dirty="0" err="1" smtClean="0">
                <a:solidFill>
                  <a:srgbClr val="FF0000"/>
                </a:solidFill>
              </a:rPr>
              <a:t>for</a:t>
            </a:r>
            <a:r>
              <a:rPr lang="lt-LT" sz="3600" b="1" dirty="0" smtClean="0">
                <a:solidFill>
                  <a:srgbClr val="FF0000"/>
                </a:solidFill>
              </a:rPr>
              <a:t> </a:t>
            </a:r>
            <a:r>
              <a:rPr lang="lt-LT" sz="3600" b="1" dirty="0" err="1" smtClean="0">
                <a:solidFill>
                  <a:srgbClr val="FF0000"/>
                </a:solidFill>
              </a:rPr>
              <a:t>Kids</a:t>
            </a:r>
            <a:r>
              <a:rPr lang="lt-LT" b="1" dirty="0" smtClean="0"/>
              <a:t/>
            </a:r>
            <a:br>
              <a:rPr lang="lt-LT" b="1" dirty="0" smtClean="0"/>
            </a:br>
            <a:r>
              <a:rPr lang="en-US" b="1" dirty="0" smtClean="0"/>
              <a:t>             </a:t>
            </a:r>
            <a:r>
              <a:rPr lang="en-US" sz="3100" b="1" dirty="0" smtClean="0"/>
              <a:t>People celebrate Halloween on 31 October.</a:t>
            </a:r>
            <a:r>
              <a:rPr lang="en-US" dirty="0" smtClean="0"/>
              <a:t/>
            </a:r>
            <a:br>
              <a:rPr lang="en-US" dirty="0" smtClean="0"/>
            </a:br>
            <a:endParaRPr lang="lt-LT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528" y="1916832"/>
            <a:ext cx="8363272" cy="4941168"/>
          </a:xfrm>
        </p:spPr>
        <p:txBody>
          <a:bodyPr/>
          <a:lstStyle/>
          <a:p>
            <a:endParaRPr lang="lt-LT" dirty="0"/>
          </a:p>
        </p:txBody>
      </p:sp>
      <p:pic>
        <p:nvPicPr>
          <p:cNvPr id="4" name="Picture 2" descr="Cartoon drawings of children in Halloween costumes. Halloween facts for kids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1835696" cy="135841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lt-LT" b="1" dirty="0" err="1" smtClean="0">
                <a:solidFill>
                  <a:srgbClr val="FF0000"/>
                </a:solidFill>
              </a:rPr>
              <a:t>Halloween</a:t>
            </a:r>
            <a:r>
              <a:rPr lang="lt-LT" b="1" dirty="0" smtClean="0">
                <a:solidFill>
                  <a:srgbClr val="FF0000"/>
                </a:solidFill>
              </a:rPr>
              <a:t> </a:t>
            </a:r>
            <a:r>
              <a:rPr lang="lt-LT" b="1" dirty="0" err="1" smtClean="0">
                <a:solidFill>
                  <a:srgbClr val="FF0000"/>
                </a:solidFill>
              </a:rPr>
              <a:t>Facts</a:t>
            </a:r>
            <a:r>
              <a:rPr lang="lt-LT" b="1" dirty="0" smtClean="0">
                <a:solidFill>
                  <a:srgbClr val="FF0000"/>
                </a:solidFill>
              </a:rPr>
              <a:t> </a:t>
            </a:r>
            <a:r>
              <a:rPr lang="lt-LT" b="1" dirty="0" err="1" smtClean="0">
                <a:solidFill>
                  <a:srgbClr val="FF0000"/>
                </a:solidFill>
              </a:rPr>
              <a:t>for</a:t>
            </a:r>
            <a:r>
              <a:rPr lang="lt-LT" b="1" dirty="0" smtClean="0">
                <a:solidFill>
                  <a:srgbClr val="FF0000"/>
                </a:solidFill>
              </a:rPr>
              <a:t> </a:t>
            </a:r>
            <a:r>
              <a:rPr lang="lt-LT" b="1" dirty="0" err="1" smtClean="0">
                <a:solidFill>
                  <a:srgbClr val="FF0000"/>
                </a:solidFill>
              </a:rPr>
              <a:t>Kids</a:t>
            </a:r>
            <a:r>
              <a:rPr lang="lt-LT" b="1" dirty="0" smtClean="0">
                <a:solidFill>
                  <a:srgbClr val="FF0000"/>
                </a:solidFill>
              </a:rPr>
              <a:t/>
            </a:r>
            <a:br>
              <a:rPr lang="lt-LT" b="1" dirty="0" smtClean="0">
                <a:solidFill>
                  <a:srgbClr val="FF0000"/>
                </a:solidFill>
              </a:rPr>
            </a:br>
            <a:endParaRPr lang="lt-LT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04048" y="1556792"/>
            <a:ext cx="3960440" cy="5301208"/>
          </a:xfrm>
        </p:spPr>
        <p:txBody>
          <a:bodyPr/>
          <a:lstStyle/>
          <a:p>
            <a:r>
              <a:rPr lang="en-US" b="1" dirty="0" smtClean="0"/>
              <a:t>Halloween comes from </a:t>
            </a:r>
            <a:r>
              <a:rPr lang="lt-LT" b="1" dirty="0" err="1" smtClean="0">
                <a:solidFill>
                  <a:srgbClr val="FF0000"/>
                </a:solidFill>
              </a:rPr>
              <a:t>Ireland</a:t>
            </a:r>
            <a:r>
              <a:rPr lang="lt-LT" b="1" dirty="0" smtClean="0"/>
              <a:t> </a:t>
            </a:r>
            <a:r>
              <a:rPr lang="lt-LT" b="1" dirty="0" err="1" smtClean="0"/>
              <a:t>and</a:t>
            </a:r>
            <a:r>
              <a:rPr lang="lt-LT" b="1" dirty="0" smtClean="0"/>
              <a:t> </a:t>
            </a:r>
            <a:r>
              <a:rPr lang="lt-LT" b="1" dirty="0" err="1" smtClean="0">
                <a:solidFill>
                  <a:srgbClr val="FF0000"/>
                </a:solidFill>
              </a:rPr>
              <a:t>Scotland</a:t>
            </a:r>
            <a:r>
              <a:rPr lang="en-US" b="1" dirty="0" smtClean="0"/>
              <a:t>.</a:t>
            </a:r>
          </a:p>
          <a:p>
            <a:endParaRPr lang="lt-LT" dirty="0"/>
          </a:p>
        </p:txBody>
      </p:sp>
      <p:pic>
        <p:nvPicPr>
          <p:cNvPr id="4" name="Picture 2" descr="Cartoon drawings of children in Halloween costumes. Halloween facts for kid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835696" cy="1358415"/>
          </a:xfrm>
          <a:prstGeom prst="rect">
            <a:avLst/>
          </a:prstGeom>
          <a:noFill/>
        </p:spPr>
      </p:pic>
      <p:pic>
        <p:nvPicPr>
          <p:cNvPr id="14338" name="Picture 2" descr="Do The Scottish And Irish Share A Common Culture?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484784"/>
            <a:ext cx="5004048" cy="539213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32040" y="188640"/>
            <a:ext cx="3754760" cy="1228998"/>
          </a:xfrm>
        </p:spPr>
        <p:txBody>
          <a:bodyPr>
            <a:normAutofit fontScale="90000"/>
          </a:bodyPr>
          <a:lstStyle/>
          <a:p>
            <a:r>
              <a:rPr lang="lt-LT" b="1" dirty="0" err="1" smtClean="0">
                <a:solidFill>
                  <a:srgbClr val="FF0000"/>
                </a:solidFill>
              </a:rPr>
              <a:t>Halloween</a:t>
            </a:r>
            <a:r>
              <a:rPr lang="lt-LT" b="1" dirty="0" smtClean="0">
                <a:solidFill>
                  <a:srgbClr val="FF0000"/>
                </a:solidFill>
              </a:rPr>
              <a:t> </a:t>
            </a:r>
            <a:r>
              <a:rPr lang="lt-LT" b="1" dirty="0" err="1" smtClean="0">
                <a:solidFill>
                  <a:srgbClr val="FF0000"/>
                </a:solidFill>
              </a:rPr>
              <a:t>Facts</a:t>
            </a:r>
            <a:r>
              <a:rPr lang="lt-LT" b="1" dirty="0" smtClean="0">
                <a:solidFill>
                  <a:srgbClr val="FF0000"/>
                </a:solidFill>
              </a:rPr>
              <a:t> </a:t>
            </a:r>
            <a:r>
              <a:rPr lang="lt-LT" b="1" dirty="0" err="1" smtClean="0">
                <a:solidFill>
                  <a:srgbClr val="FF0000"/>
                </a:solidFill>
              </a:rPr>
              <a:t>for</a:t>
            </a:r>
            <a:r>
              <a:rPr lang="lt-LT" b="1" dirty="0" smtClean="0">
                <a:solidFill>
                  <a:srgbClr val="FF0000"/>
                </a:solidFill>
              </a:rPr>
              <a:t> </a:t>
            </a:r>
            <a:r>
              <a:rPr lang="lt-LT" b="1" dirty="0" err="1" smtClean="0">
                <a:solidFill>
                  <a:srgbClr val="FF0000"/>
                </a:solidFill>
              </a:rPr>
              <a:t>Kids</a:t>
            </a:r>
            <a:r>
              <a:rPr lang="lt-LT" b="1" dirty="0" smtClean="0"/>
              <a:t/>
            </a:r>
            <a:br>
              <a:rPr lang="lt-LT" b="1" dirty="0" smtClean="0"/>
            </a:br>
            <a:endParaRPr lang="lt-LT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32040" y="1484784"/>
            <a:ext cx="3754760" cy="4641379"/>
          </a:xfrm>
        </p:spPr>
        <p:txBody>
          <a:bodyPr/>
          <a:lstStyle/>
          <a:p>
            <a:r>
              <a:rPr lang="en-US" b="1" dirty="0" smtClean="0"/>
              <a:t>In old times people believed that on 31 October, the, spirits of ghosts come into our world.</a:t>
            </a:r>
          </a:p>
          <a:p>
            <a:endParaRPr lang="lt-LT" b="1" dirty="0"/>
          </a:p>
        </p:txBody>
      </p:sp>
      <p:pic>
        <p:nvPicPr>
          <p:cNvPr id="4" name="Picture 2" descr="Cartoon drawings of children in Halloween costumes. Halloween facts for kid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092280" y="5499585"/>
            <a:ext cx="1835696" cy="1358415"/>
          </a:xfrm>
          <a:prstGeom prst="rect">
            <a:avLst/>
          </a:prstGeom>
          <a:noFill/>
        </p:spPr>
      </p:pic>
      <p:pic>
        <p:nvPicPr>
          <p:cNvPr id="15364" name="Picture 4" descr="Set of 3 Lighted Hanging Ghosts | PlowHearth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"/>
            <a:ext cx="493204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520" y="0"/>
            <a:ext cx="8435280" cy="1417638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b="1" i="1" dirty="0" smtClean="0"/>
              <a:t>The traditional colors of the festival are black and orange.</a:t>
            </a:r>
            <a:r>
              <a:rPr lang="lt-LT" b="1" i="1" dirty="0" smtClean="0"/>
              <a:t/>
            </a:r>
            <a:br>
              <a:rPr lang="lt-LT" b="1" i="1" dirty="0" smtClean="0"/>
            </a:br>
            <a:endParaRPr lang="lt-LT" b="1" i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lt-LT" dirty="0"/>
          </a:p>
        </p:txBody>
      </p:sp>
      <p:pic>
        <p:nvPicPr>
          <p:cNvPr id="1028" name="Picture 4" descr="Camo Orange and Black &quot; Pattern Craft Vinyl and Heat Transfer Vinyl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268760"/>
            <a:ext cx="9144000" cy="558924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11760" y="0"/>
            <a:ext cx="6275040" cy="1417638"/>
          </a:xfrm>
        </p:spPr>
        <p:txBody>
          <a:bodyPr>
            <a:normAutofit/>
          </a:bodyPr>
          <a:lstStyle/>
          <a:p>
            <a:r>
              <a:rPr lang="lt-LT" sz="3600" b="1" dirty="0" err="1" smtClean="0">
                <a:solidFill>
                  <a:srgbClr val="FF0000"/>
                </a:solidFill>
              </a:rPr>
              <a:t>Halloween</a:t>
            </a:r>
            <a:r>
              <a:rPr lang="lt-LT" sz="3600" b="1" dirty="0" smtClean="0">
                <a:solidFill>
                  <a:srgbClr val="FF0000"/>
                </a:solidFill>
              </a:rPr>
              <a:t> </a:t>
            </a:r>
            <a:r>
              <a:rPr lang="lt-LT" sz="3600" b="1" dirty="0" err="1" smtClean="0">
                <a:solidFill>
                  <a:srgbClr val="FF0000"/>
                </a:solidFill>
              </a:rPr>
              <a:t>Facts</a:t>
            </a:r>
            <a:r>
              <a:rPr lang="lt-LT" sz="3600" b="1" dirty="0" smtClean="0">
                <a:solidFill>
                  <a:srgbClr val="FF0000"/>
                </a:solidFill>
              </a:rPr>
              <a:t> </a:t>
            </a:r>
            <a:r>
              <a:rPr lang="lt-LT" sz="3600" b="1" dirty="0" err="1" smtClean="0">
                <a:solidFill>
                  <a:srgbClr val="FF0000"/>
                </a:solidFill>
              </a:rPr>
              <a:t>for</a:t>
            </a:r>
            <a:r>
              <a:rPr lang="lt-LT" sz="3600" b="1" dirty="0" smtClean="0">
                <a:solidFill>
                  <a:srgbClr val="FF0000"/>
                </a:solidFill>
              </a:rPr>
              <a:t> </a:t>
            </a:r>
            <a:r>
              <a:rPr lang="lt-LT" sz="3600" b="1" dirty="0" err="1" smtClean="0">
                <a:solidFill>
                  <a:srgbClr val="FF0000"/>
                </a:solidFill>
              </a:rPr>
              <a:t>Kids</a:t>
            </a:r>
            <a:r>
              <a:rPr lang="lt-LT" sz="3600" b="1" dirty="0" smtClean="0">
                <a:solidFill>
                  <a:srgbClr val="FF0000"/>
                </a:solidFill>
              </a:rPr>
              <a:t/>
            </a:r>
            <a:br>
              <a:rPr lang="lt-LT" sz="3600" b="1" dirty="0" smtClean="0">
                <a:solidFill>
                  <a:srgbClr val="FF0000"/>
                </a:solidFill>
              </a:rPr>
            </a:br>
            <a:endParaRPr lang="lt-LT" sz="3600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580112" y="1052736"/>
            <a:ext cx="3117032" cy="5102027"/>
          </a:xfrm>
        </p:spPr>
        <p:txBody>
          <a:bodyPr/>
          <a:lstStyle/>
          <a:p>
            <a:r>
              <a:rPr lang="en-US" b="1" dirty="0" smtClean="0"/>
              <a:t>They dressed up in scary costumes  to keep them away.</a:t>
            </a:r>
          </a:p>
          <a:p>
            <a:endParaRPr lang="lt-LT" dirty="0"/>
          </a:p>
        </p:txBody>
      </p:sp>
      <p:pic>
        <p:nvPicPr>
          <p:cNvPr id="4" name="Picture 2" descr="Cartoon drawings of children in Halloween costumes. Halloween facts for kid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732240" y="3645024"/>
            <a:ext cx="1835696" cy="1358415"/>
          </a:xfrm>
          <a:prstGeom prst="rect">
            <a:avLst/>
          </a:prstGeom>
          <a:noFill/>
        </p:spPr>
      </p:pic>
      <p:pic>
        <p:nvPicPr>
          <p:cNvPr id="12292" name="Picture 4" descr="Vintage Halloween Postcard | Halloween images, Vintage halloween cards,  Halloween art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761999"/>
            <a:ext cx="3886200" cy="609600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lt-LT" b="1" dirty="0" err="1" smtClean="0">
                <a:solidFill>
                  <a:srgbClr val="FF0000"/>
                </a:solidFill>
              </a:rPr>
              <a:t>Halloween</a:t>
            </a:r>
            <a:r>
              <a:rPr lang="lt-LT" b="1" dirty="0" smtClean="0">
                <a:solidFill>
                  <a:srgbClr val="FF0000"/>
                </a:solidFill>
              </a:rPr>
              <a:t> </a:t>
            </a:r>
            <a:r>
              <a:rPr lang="lt-LT" b="1" dirty="0" err="1" smtClean="0">
                <a:solidFill>
                  <a:srgbClr val="FF0000"/>
                </a:solidFill>
              </a:rPr>
              <a:t>Facts</a:t>
            </a:r>
            <a:r>
              <a:rPr lang="lt-LT" b="1" dirty="0" smtClean="0">
                <a:solidFill>
                  <a:srgbClr val="FF0000"/>
                </a:solidFill>
              </a:rPr>
              <a:t> </a:t>
            </a:r>
            <a:r>
              <a:rPr lang="lt-LT" b="1" dirty="0" err="1" smtClean="0">
                <a:solidFill>
                  <a:srgbClr val="FF0000"/>
                </a:solidFill>
              </a:rPr>
              <a:t>for</a:t>
            </a:r>
            <a:r>
              <a:rPr lang="lt-LT" b="1" dirty="0" smtClean="0">
                <a:solidFill>
                  <a:srgbClr val="FF0000"/>
                </a:solidFill>
              </a:rPr>
              <a:t> </a:t>
            </a:r>
            <a:r>
              <a:rPr lang="lt-LT" b="1" dirty="0" err="1" smtClean="0">
                <a:solidFill>
                  <a:srgbClr val="FF0000"/>
                </a:solidFill>
              </a:rPr>
              <a:t>Kids</a:t>
            </a:r>
            <a:r>
              <a:rPr lang="lt-LT" b="1" dirty="0" smtClean="0">
                <a:solidFill>
                  <a:srgbClr val="FF0000"/>
                </a:solidFill>
              </a:rPr>
              <a:t/>
            </a:r>
            <a:br>
              <a:rPr lang="lt-LT" b="1" dirty="0" smtClean="0">
                <a:solidFill>
                  <a:srgbClr val="FF0000"/>
                </a:solidFill>
              </a:rPr>
            </a:br>
            <a:endParaRPr lang="lt-LT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/>
              <a:t>Jack-o-lantern, made of a pumpkin, is a symbol of Halloween.</a:t>
            </a:r>
            <a:endParaRPr lang="lt-LT" b="1" dirty="0"/>
          </a:p>
        </p:txBody>
      </p:sp>
      <p:pic>
        <p:nvPicPr>
          <p:cNvPr id="4" name="Picture 2" descr="Cartoon drawings of children in Halloween costumes. Halloween facts for kid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835696" cy="1358415"/>
          </a:xfrm>
          <a:prstGeom prst="rect">
            <a:avLst/>
          </a:prstGeom>
          <a:noFill/>
        </p:spPr>
      </p:pic>
      <p:pic>
        <p:nvPicPr>
          <p:cNvPr id="11268" name="Picture 4" descr="Jack O Lantern PNG by DoloresMinette on DeviantArt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2564904"/>
            <a:ext cx="4121372" cy="429309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lt-LT" b="1" dirty="0" err="1" smtClean="0">
                <a:solidFill>
                  <a:srgbClr val="FF0000"/>
                </a:solidFill>
              </a:rPr>
              <a:t>Halloween</a:t>
            </a:r>
            <a:r>
              <a:rPr lang="lt-LT" b="1" dirty="0" smtClean="0">
                <a:solidFill>
                  <a:srgbClr val="FF0000"/>
                </a:solidFill>
              </a:rPr>
              <a:t> </a:t>
            </a:r>
            <a:r>
              <a:rPr lang="lt-LT" b="1" dirty="0" err="1" smtClean="0">
                <a:solidFill>
                  <a:srgbClr val="FF0000"/>
                </a:solidFill>
              </a:rPr>
              <a:t>Facts</a:t>
            </a:r>
            <a:r>
              <a:rPr lang="lt-LT" b="1" dirty="0" smtClean="0">
                <a:solidFill>
                  <a:srgbClr val="FF0000"/>
                </a:solidFill>
              </a:rPr>
              <a:t> </a:t>
            </a:r>
            <a:r>
              <a:rPr lang="lt-LT" b="1" dirty="0" err="1" smtClean="0">
                <a:solidFill>
                  <a:srgbClr val="FF0000"/>
                </a:solidFill>
              </a:rPr>
              <a:t>for</a:t>
            </a:r>
            <a:r>
              <a:rPr lang="lt-LT" b="1" dirty="0" smtClean="0">
                <a:solidFill>
                  <a:srgbClr val="FF0000"/>
                </a:solidFill>
              </a:rPr>
              <a:t> </a:t>
            </a:r>
            <a:r>
              <a:rPr lang="lt-LT" b="1" dirty="0" err="1" smtClean="0">
                <a:solidFill>
                  <a:srgbClr val="FF0000"/>
                </a:solidFill>
              </a:rPr>
              <a:t>Kids</a:t>
            </a:r>
            <a:r>
              <a:rPr lang="lt-LT" b="1" dirty="0" smtClean="0">
                <a:solidFill>
                  <a:srgbClr val="FF0000"/>
                </a:solidFill>
              </a:rPr>
              <a:t/>
            </a:r>
            <a:br>
              <a:rPr lang="lt-LT" b="1" dirty="0" smtClean="0">
                <a:solidFill>
                  <a:srgbClr val="FF0000"/>
                </a:solidFill>
              </a:rPr>
            </a:br>
            <a:endParaRPr lang="lt-LT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0" y="1268760"/>
            <a:ext cx="8435280" cy="4857403"/>
          </a:xfrm>
        </p:spPr>
        <p:txBody>
          <a:bodyPr/>
          <a:lstStyle/>
          <a:p>
            <a:pPr>
              <a:buNone/>
            </a:pPr>
            <a:r>
              <a:rPr lang="en-US" b="1" dirty="0" smtClean="0"/>
              <a:t>   Kids and adults wear different costumes, play games, watch horror films and have parties.</a:t>
            </a:r>
          </a:p>
          <a:p>
            <a:endParaRPr lang="lt-LT" dirty="0"/>
          </a:p>
        </p:txBody>
      </p:sp>
      <p:pic>
        <p:nvPicPr>
          <p:cNvPr id="4" name="Picture 2" descr="Cartoon drawings of children in Halloween costumes. Halloween facts for kid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835696" cy="1358415"/>
          </a:xfrm>
          <a:prstGeom prst="rect">
            <a:avLst/>
          </a:prstGeom>
          <a:noFill/>
        </p:spPr>
      </p:pic>
      <p:pic>
        <p:nvPicPr>
          <p:cNvPr id="13316" name="Picture 4" descr="Halloween Poems for Kids | LoveToKnow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76672" y="2276872"/>
            <a:ext cx="6871692" cy="458112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76056" y="0"/>
            <a:ext cx="3898776" cy="1052736"/>
          </a:xfrm>
        </p:spPr>
        <p:txBody>
          <a:bodyPr>
            <a:normAutofit fontScale="90000"/>
          </a:bodyPr>
          <a:lstStyle/>
          <a:p>
            <a:r>
              <a:rPr lang="en-US" b="1" dirty="0" smtClean="0"/>
              <a:t>                       </a:t>
            </a:r>
            <a:r>
              <a:rPr lang="lt-LT" sz="3100" b="1" dirty="0" err="1" smtClean="0">
                <a:solidFill>
                  <a:srgbClr val="FF0000"/>
                </a:solidFill>
              </a:rPr>
              <a:t>Halloween</a:t>
            </a:r>
            <a:r>
              <a:rPr lang="lt-LT" sz="3100" b="1" dirty="0" smtClean="0">
                <a:solidFill>
                  <a:srgbClr val="FF0000"/>
                </a:solidFill>
              </a:rPr>
              <a:t> </a:t>
            </a:r>
            <a:r>
              <a:rPr lang="lt-LT" sz="3100" b="1" dirty="0" err="1" smtClean="0">
                <a:solidFill>
                  <a:srgbClr val="FF0000"/>
                </a:solidFill>
              </a:rPr>
              <a:t>Facts</a:t>
            </a:r>
            <a:r>
              <a:rPr lang="lt-LT" sz="3100" b="1" dirty="0" smtClean="0">
                <a:solidFill>
                  <a:srgbClr val="FF0000"/>
                </a:solidFill>
              </a:rPr>
              <a:t> </a:t>
            </a:r>
            <a:r>
              <a:rPr lang="lt-LT" sz="3100" b="1" dirty="0" err="1" smtClean="0">
                <a:solidFill>
                  <a:srgbClr val="FF0000"/>
                </a:solidFill>
              </a:rPr>
              <a:t>for</a:t>
            </a:r>
            <a:r>
              <a:rPr lang="lt-LT" sz="3100" b="1" dirty="0" smtClean="0">
                <a:solidFill>
                  <a:srgbClr val="FF0000"/>
                </a:solidFill>
              </a:rPr>
              <a:t> </a:t>
            </a:r>
            <a:r>
              <a:rPr lang="lt-LT" sz="3100" b="1" dirty="0" err="1" smtClean="0">
                <a:solidFill>
                  <a:srgbClr val="FF0000"/>
                </a:solidFill>
              </a:rPr>
              <a:t>Kids</a:t>
            </a:r>
            <a:r>
              <a:rPr lang="lt-LT" b="1" dirty="0" smtClean="0"/>
              <a:t/>
            </a:r>
            <a:br>
              <a:rPr lang="lt-LT" b="1" dirty="0" smtClean="0"/>
            </a:br>
            <a:endParaRPr lang="lt-LT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508104" y="1052736"/>
            <a:ext cx="3456384" cy="5040560"/>
          </a:xfrm>
        </p:spPr>
        <p:txBody>
          <a:bodyPr>
            <a:normAutofit lnSpcReduction="10000"/>
          </a:bodyPr>
          <a:lstStyle/>
          <a:p>
            <a:r>
              <a:rPr lang="en-US" b="1" dirty="0" smtClean="0"/>
              <a:t>On Halloween night children dress up in costumes and walk around, </a:t>
            </a:r>
            <a:r>
              <a:rPr lang="lt-LT" b="1" dirty="0" err="1" smtClean="0"/>
              <a:t>knock</a:t>
            </a:r>
            <a:r>
              <a:rPr lang="lt-LT" b="1" dirty="0" smtClean="0"/>
              <a:t> </a:t>
            </a:r>
            <a:r>
              <a:rPr lang="lt-LT" b="1" dirty="0" err="1" smtClean="0"/>
              <a:t>on</a:t>
            </a:r>
            <a:r>
              <a:rPr lang="lt-LT" b="1" dirty="0" smtClean="0"/>
              <a:t> </a:t>
            </a:r>
            <a:r>
              <a:rPr lang="lt-LT" b="1" dirty="0" err="1" smtClean="0"/>
              <a:t>doors</a:t>
            </a:r>
            <a:r>
              <a:rPr lang="lt-LT" b="1" dirty="0" smtClean="0"/>
              <a:t> </a:t>
            </a:r>
            <a:r>
              <a:rPr lang="en-US" b="1" dirty="0" smtClean="0"/>
              <a:t>and ask for candies. They  play a game called ‘Trick or Treat’.</a:t>
            </a:r>
          </a:p>
          <a:p>
            <a:endParaRPr lang="lt-LT" b="1" dirty="0"/>
          </a:p>
        </p:txBody>
      </p:sp>
      <p:pic>
        <p:nvPicPr>
          <p:cNvPr id="4" name="Picture 2" descr="Cartoon drawings of children in Halloween costumes. Halloween facts for kid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08304" y="5499585"/>
            <a:ext cx="1835696" cy="1358415"/>
          </a:xfrm>
          <a:prstGeom prst="rect">
            <a:avLst/>
          </a:prstGeom>
          <a:noFill/>
        </p:spPr>
      </p:pic>
      <p:pic>
        <p:nvPicPr>
          <p:cNvPr id="10242" name="Picture 2" descr="Midwest City confirms trick-or-treating on Halloween, offers alternative |  KOKH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51435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lt-LT" sz="3600" b="1" dirty="0" err="1" smtClean="0">
                <a:solidFill>
                  <a:srgbClr val="FF0000"/>
                </a:solidFill>
              </a:rPr>
              <a:t>Halloween</a:t>
            </a:r>
            <a:r>
              <a:rPr lang="lt-LT" sz="3600" b="1" dirty="0" smtClean="0">
                <a:solidFill>
                  <a:srgbClr val="FF0000"/>
                </a:solidFill>
              </a:rPr>
              <a:t> </a:t>
            </a:r>
            <a:r>
              <a:rPr lang="lt-LT" sz="3600" b="1" dirty="0" err="1">
                <a:solidFill>
                  <a:srgbClr val="FF0000"/>
                </a:solidFill>
              </a:rPr>
              <a:t>Facts</a:t>
            </a:r>
            <a:r>
              <a:rPr lang="lt-LT" sz="3600" b="1" dirty="0">
                <a:solidFill>
                  <a:srgbClr val="FF0000"/>
                </a:solidFill>
              </a:rPr>
              <a:t> </a:t>
            </a:r>
            <a:r>
              <a:rPr lang="lt-LT" sz="3600" b="1" dirty="0" err="1">
                <a:solidFill>
                  <a:srgbClr val="FF0000"/>
                </a:solidFill>
              </a:rPr>
              <a:t>for</a:t>
            </a:r>
            <a:r>
              <a:rPr lang="lt-LT" sz="3600" b="1" dirty="0">
                <a:solidFill>
                  <a:srgbClr val="FF0000"/>
                </a:solidFill>
              </a:rPr>
              <a:t> </a:t>
            </a:r>
            <a:r>
              <a:rPr lang="lt-LT" sz="3600" b="1" dirty="0" err="1">
                <a:solidFill>
                  <a:srgbClr val="FF0000"/>
                </a:solidFill>
              </a:rPr>
              <a:t>Kids</a:t>
            </a:r>
            <a:r>
              <a:rPr lang="lt-LT" sz="3600" b="1" dirty="0">
                <a:solidFill>
                  <a:srgbClr val="FF0000"/>
                </a:solidFill>
              </a:rPr>
              <a:t/>
            </a:r>
            <a:br>
              <a:rPr lang="lt-LT" sz="3600" b="1" dirty="0">
                <a:solidFill>
                  <a:srgbClr val="FF0000"/>
                </a:solidFill>
              </a:rPr>
            </a:br>
            <a:endParaRPr lang="lt-LT" sz="3600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340768"/>
            <a:ext cx="9144000" cy="5517232"/>
          </a:xfrm>
        </p:spPr>
        <p:txBody>
          <a:bodyPr/>
          <a:lstStyle/>
          <a:p>
            <a:pPr>
              <a:buNone/>
            </a:pPr>
            <a:r>
              <a:rPr lang="en-US" sz="2800" dirty="0" smtClean="0"/>
              <a:t>People </a:t>
            </a:r>
            <a:r>
              <a:rPr lang="en-US" sz="2800" dirty="0"/>
              <a:t>celebrate </a:t>
            </a:r>
            <a:r>
              <a:rPr lang="en-US" sz="2800" dirty="0" smtClean="0"/>
              <a:t>Halloween on 31 October.</a:t>
            </a:r>
          </a:p>
          <a:p>
            <a:pPr>
              <a:buNone/>
            </a:pPr>
            <a:r>
              <a:rPr lang="en-US" sz="2800" dirty="0"/>
              <a:t>Kids and adults wear different </a:t>
            </a:r>
            <a:r>
              <a:rPr lang="en-US" sz="2800" dirty="0" smtClean="0"/>
              <a:t>costumes, play games, watch horror films and have parties.</a:t>
            </a:r>
          </a:p>
          <a:p>
            <a:pPr>
              <a:buNone/>
            </a:pPr>
            <a:r>
              <a:rPr lang="en-US" sz="2800" dirty="0" smtClean="0"/>
              <a:t>Halloween comes from </a:t>
            </a:r>
            <a:r>
              <a:rPr lang="lt-LT" sz="2800" dirty="0" err="1"/>
              <a:t>Ireland</a:t>
            </a:r>
            <a:r>
              <a:rPr lang="lt-LT" sz="2800" dirty="0"/>
              <a:t> </a:t>
            </a:r>
            <a:r>
              <a:rPr lang="lt-LT" sz="2800" dirty="0" err="1"/>
              <a:t>and</a:t>
            </a:r>
            <a:r>
              <a:rPr lang="lt-LT" sz="2800" dirty="0"/>
              <a:t> </a:t>
            </a:r>
            <a:r>
              <a:rPr lang="lt-LT" sz="2800" dirty="0" err="1" smtClean="0"/>
              <a:t>Scotland</a:t>
            </a:r>
            <a:r>
              <a:rPr lang="en-US" sz="2800" dirty="0" smtClean="0"/>
              <a:t>.</a:t>
            </a:r>
            <a:endParaRPr lang="en-US" sz="2800" dirty="0"/>
          </a:p>
          <a:p>
            <a:pPr>
              <a:buNone/>
            </a:pPr>
            <a:r>
              <a:rPr lang="en-US" sz="2800" dirty="0" smtClean="0"/>
              <a:t>In old times people believed that on 31 October, the, spirits of ghosts come into our world.</a:t>
            </a:r>
          </a:p>
          <a:p>
            <a:pPr>
              <a:buNone/>
            </a:pPr>
            <a:r>
              <a:rPr lang="en-US" sz="2800" dirty="0" smtClean="0"/>
              <a:t>They dressed up in </a:t>
            </a:r>
            <a:r>
              <a:rPr lang="en-US" sz="2800" dirty="0"/>
              <a:t>scary costumes </a:t>
            </a:r>
            <a:r>
              <a:rPr lang="en-US" sz="2800" dirty="0" smtClean="0"/>
              <a:t> to keep them away.</a:t>
            </a:r>
          </a:p>
          <a:p>
            <a:pPr>
              <a:buNone/>
            </a:pPr>
            <a:r>
              <a:rPr lang="en-US" sz="2800" dirty="0"/>
              <a:t>On Halloween night children dress up in costumes and walk </a:t>
            </a:r>
            <a:r>
              <a:rPr lang="en-US" sz="2800" dirty="0" smtClean="0"/>
              <a:t>around, </a:t>
            </a:r>
            <a:r>
              <a:rPr lang="lt-LT" sz="2800" dirty="0" err="1" smtClean="0"/>
              <a:t>knock</a:t>
            </a:r>
            <a:r>
              <a:rPr lang="lt-LT" sz="2800" dirty="0" smtClean="0"/>
              <a:t> </a:t>
            </a:r>
            <a:r>
              <a:rPr lang="lt-LT" sz="2800" dirty="0" err="1"/>
              <a:t>on</a:t>
            </a:r>
            <a:r>
              <a:rPr lang="lt-LT" sz="2800" dirty="0"/>
              <a:t> </a:t>
            </a:r>
            <a:r>
              <a:rPr lang="lt-LT" sz="2800" dirty="0" err="1"/>
              <a:t>doors</a:t>
            </a:r>
            <a:r>
              <a:rPr lang="lt-LT" sz="2800" dirty="0"/>
              <a:t> </a:t>
            </a:r>
            <a:r>
              <a:rPr lang="en-US" sz="2800" dirty="0" smtClean="0"/>
              <a:t>and ask for candies.</a:t>
            </a:r>
            <a:r>
              <a:rPr lang="en-US" sz="2800" dirty="0"/>
              <a:t> </a:t>
            </a:r>
            <a:r>
              <a:rPr lang="en-US" sz="2800" dirty="0" smtClean="0"/>
              <a:t>They  </a:t>
            </a:r>
            <a:r>
              <a:rPr lang="en-US" sz="2800" dirty="0"/>
              <a:t>play a game called ‘Trick or Treat</a:t>
            </a:r>
            <a:r>
              <a:rPr lang="en-US" sz="2800" dirty="0" smtClean="0"/>
              <a:t>’.</a:t>
            </a:r>
          </a:p>
          <a:p>
            <a:pPr>
              <a:buNone/>
            </a:pPr>
            <a:r>
              <a:rPr lang="en-US" sz="2800" dirty="0" smtClean="0"/>
              <a:t>Jack-o-lantern, made of a pumpkin, is a symbol of Halloween.</a:t>
            </a:r>
          </a:p>
          <a:p>
            <a:pPr>
              <a:buNone/>
            </a:pPr>
            <a:endParaRPr lang="en-US" sz="2800" dirty="0" smtClean="0"/>
          </a:p>
          <a:p>
            <a:pPr>
              <a:buNone/>
            </a:pPr>
            <a:endParaRPr lang="lt-LT" sz="2800" dirty="0"/>
          </a:p>
        </p:txBody>
      </p:sp>
      <p:pic>
        <p:nvPicPr>
          <p:cNvPr id="9218" name="Picture 2" descr="Cartoon drawings of children in Halloween costumes. Halloween facts for kid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835696" cy="135841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i="1" dirty="0" smtClean="0"/>
              <a:t>People celebrate it in autumn.</a:t>
            </a:r>
            <a:endParaRPr lang="lt-LT" b="1" i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lt-LT"/>
          </a:p>
        </p:txBody>
      </p:sp>
      <p:pic>
        <p:nvPicPr>
          <p:cNvPr id="7170" name="Picture 2" descr="Why climate change will dull autumn leaf display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1268760"/>
            <a:ext cx="9144001" cy="558924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i="1" dirty="0" smtClean="0"/>
              <a:t>Children dress up in costumes on this festival.</a:t>
            </a:r>
            <a:r>
              <a:rPr lang="en-US" b="1" i="1" dirty="0"/>
              <a:t> </a:t>
            </a:r>
            <a:endParaRPr lang="lt-LT" b="1" i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lt-LT"/>
          </a:p>
        </p:txBody>
      </p:sp>
      <p:pic>
        <p:nvPicPr>
          <p:cNvPr id="6146" name="Picture 2" descr="Definitely a treat! Halloween freebies in East Tennessee | wbir.com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584289"/>
            <a:ext cx="9144000" cy="527371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i="1" dirty="0" smtClean="0"/>
              <a:t/>
            </a:r>
            <a:br>
              <a:rPr lang="en-US" b="1" i="1" dirty="0" smtClean="0"/>
            </a:br>
            <a:r>
              <a:rPr lang="en-US" b="1" i="1" dirty="0" smtClean="0"/>
              <a:t>Children play tricks </a:t>
            </a:r>
            <a:r>
              <a:rPr lang="en-US" b="1" i="1" dirty="0"/>
              <a:t>to scare each other.</a:t>
            </a:r>
            <a:r>
              <a:rPr lang="en-US" dirty="0"/>
              <a:t/>
            </a:r>
            <a:br>
              <a:rPr lang="en-US" dirty="0"/>
            </a:br>
            <a:endParaRPr lang="lt-LT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lt-LT"/>
          </a:p>
        </p:txBody>
      </p:sp>
      <p:pic>
        <p:nvPicPr>
          <p:cNvPr id="8194" name="Picture 2" descr="What to Do if Your Child is Afraid on Halloween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484784"/>
            <a:ext cx="9144000" cy="537321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%</a:t>
            </a:r>
            <a:endParaRPr lang="lt-LT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32656"/>
            <a:ext cx="8507288" cy="5793507"/>
          </a:xfrm>
        </p:spPr>
        <p:txBody>
          <a:bodyPr/>
          <a:lstStyle/>
          <a:p>
            <a:r>
              <a:rPr lang="en-US" dirty="0" smtClean="0"/>
              <a:t>Celebrate                          </a:t>
            </a:r>
            <a:r>
              <a:rPr lang="en-US" sz="2800" b="1" dirty="0" err="1" smtClean="0"/>
              <a:t>celebrate</a:t>
            </a:r>
            <a:r>
              <a:rPr lang="en-US" sz="2800" b="1" dirty="0" smtClean="0"/>
              <a:t> –</a:t>
            </a:r>
            <a:r>
              <a:rPr lang="ru-RU" sz="2800" b="1" dirty="0" smtClean="0"/>
              <a:t> праздноват</a:t>
            </a:r>
            <a:r>
              <a:rPr lang="ru-RU" sz="2800" dirty="0" smtClean="0"/>
              <a:t>ь                      </a:t>
            </a:r>
            <a:r>
              <a:rPr lang="ru-RU" sz="2800" dirty="0" err="1" smtClean="0"/>
              <a:t>праздновать</a:t>
            </a:r>
            <a:r>
              <a:rPr lang="en-US" sz="2800" dirty="0" smtClean="0"/>
              <a:t>  </a:t>
            </a:r>
            <a:endParaRPr lang="lt-LT" sz="2800" dirty="0"/>
          </a:p>
        </p:txBody>
      </p:sp>
      <p:pic>
        <p:nvPicPr>
          <p:cNvPr id="38914" name="Picture 2" descr="Best DIY Halloween Ghosts! - Town &amp; Country Livi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252536" y="0"/>
            <a:ext cx="5057775" cy="6858000"/>
          </a:xfrm>
          <a:prstGeom prst="rect">
            <a:avLst/>
          </a:prstGeom>
          <a:noFill/>
        </p:spPr>
      </p:pic>
      <p:pic>
        <p:nvPicPr>
          <p:cNvPr id="38916" name="Picture 4" descr="Happy Halloween Png Logo 9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23521" y="1124744"/>
            <a:ext cx="4320479" cy="432048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lt-LT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None/>
            </a:pPr>
            <a:r>
              <a:rPr lang="en-US" b="1" dirty="0" smtClean="0">
                <a:solidFill>
                  <a:srgbClr val="FF0000"/>
                </a:solidFill>
              </a:rPr>
              <a:t> </a:t>
            </a:r>
            <a:r>
              <a:rPr lang="en-US" b="1" dirty="0" smtClean="0"/>
              <a:t>1.  </a:t>
            </a:r>
            <a:r>
              <a:rPr lang="en-US" b="1" dirty="0" smtClean="0">
                <a:solidFill>
                  <a:srgbClr val="FF0000"/>
                </a:solidFill>
              </a:rPr>
              <a:t>When </a:t>
            </a:r>
            <a:r>
              <a:rPr lang="en-US" b="1" dirty="0" smtClean="0"/>
              <a:t>do we celebrate Halloween?</a:t>
            </a:r>
          </a:p>
          <a:p>
            <a:pPr marL="514350" indent="-514350">
              <a:buNone/>
            </a:pPr>
            <a:r>
              <a:rPr lang="en-US" b="1" dirty="0" smtClean="0">
                <a:solidFill>
                  <a:srgbClr val="FF0000"/>
                </a:solidFill>
              </a:rPr>
              <a:t> </a:t>
            </a:r>
            <a:r>
              <a:rPr lang="en-US" b="1" dirty="0" smtClean="0"/>
              <a:t>2. </a:t>
            </a:r>
            <a:r>
              <a:rPr lang="en-US" b="1" dirty="0" smtClean="0">
                <a:solidFill>
                  <a:srgbClr val="FF0000"/>
                </a:solidFill>
              </a:rPr>
              <a:t>What country </a:t>
            </a:r>
            <a:r>
              <a:rPr lang="en-US" b="1" dirty="0" smtClean="0"/>
              <a:t>does it come  from? </a:t>
            </a:r>
          </a:p>
          <a:p>
            <a:pPr marL="514350" indent="-514350">
              <a:buNone/>
            </a:pPr>
            <a:r>
              <a:rPr lang="en-US" b="1" dirty="0" smtClean="0"/>
              <a:t> 3.  </a:t>
            </a:r>
            <a:r>
              <a:rPr lang="en-US" b="1" dirty="0" smtClean="0">
                <a:solidFill>
                  <a:srgbClr val="FF0000"/>
                </a:solidFill>
              </a:rPr>
              <a:t>What</a:t>
            </a:r>
            <a:r>
              <a:rPr lang="en-US" b="1" dirty="0" smtClean="0"/>
              <a:t> is the </a:t>
            </a:r>
            <a:r>
              <a:rPr lang="en-US" b="1" dirty="0" smtClean="0">
                <a:solidFill>
                  <a:srgbClr val="FF0000"/>
                </a:solidFill>
              </a:rPr>
              <a:t>symbol</a:t>
            </a:r>
            <a:r>
              <a:rPr lang="en-US" b="1" dirty="0" smtClean="0"/>
              <a:t> of Halloween? </a:t>
            </a:r>
            <a:endParaRPr lang="ru-RU" b="1" dirty="0" smtClean="0"/>
          </a:p>
          <a:p>
            <a:pPr marL="514350" indent="-514350">
              <a:buNone/>
            </a:pPr>
            <a:endParaRPr lang="ru-RU" b="1" dirty="0" smtClean="0"/>
          </a:p>
          <a:p>
            <a:pPr marL="514350" indent="-514350">
              <a:buNone/>
            </a:pPr>
            <a:endParaRPr lang="ru-RU" b="1" dirty="0" smtClean="0"/>
          </a:p>
          <a:p>
            <a:pPr marL="514350" indent="-514350">
              <a:buNone/>
            </a:pPr>
            <a:r>
              <a:rPr lang="ru-RU" b="1" dirty="0" smtClean="0"/>
              <a:t> с</a:t>
            </a:r>
            <a:r>
              <a:rPr lang="en-US" b="1" dirty="0" err="1" smtClean="0"/>
              <a:t>elebrate</a:t>
            </a:r>
            <a:r>
              <a:rPr lang="ru-RU" b="1" dirty="0" smtClean="0"/>
              <a:t> - праздновать</a:t>
            </a:r>
            <a:endParaRPr lang="lt-LT" dirty="0"/>
          </a:p>
        </p:txBody>
      </p:sp>
      <p:pic>
        <p:nvPicPr>
          <p:cNvPr id="39938" name="Picture 2" descr="Halloween Pumpkin Ghost Terror, Funny, Hd Original, Halloween PNG and  Vector with Transparent Background for Free Download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652120" y="3350531"/>
            <a:ext cx="3491880" cy="350746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274638"/>
            <a:ext cx="8219256" cy="490066"/>
          </a:xfrm>
        </p:spPr>
        <p:txBody>
          <a:bodyPr>
            <a:normAutofit/>
          </a:bodyPr>
          <a:lstStyle/>
          <a:p>
            <a:r>
              <a:rPr lang="en-US" sz="2400" b="1" dirty="0" smtClean="0"/>
              <a:t>This is Britain. Halloween</a:t>
            </a:r>
            <a:endParaRPr lang="lt-LT" sz="24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692696"/>
            <a:ext cx="8686800" cy="6165304"/>
          </a:xfrm>
        </p:spPr>
        <p:txBody>
          <a:bodyPr>
            <a:noAutofit/>
          </a:bodyPr>
          <a:lstStyle/>
          <a:p>
            <a:r>
              <a:rPr lang="en-US" sz="2000" b="1" dirty="0"/>
              <a:t>1. Where are Jack and Sally from?</a:t>
            </a:r>
            <a:endParaRPr lang="lt-LT" sz="2000" b="1" dirty="0"/>
          </a:p>
          <a:p>
            <a:r>
              <a:rPr lang="en-US" sz="2000" dirty="0"/>
              <a:t>The USA</a:t>
            </a:r>
            <a:endParaRPr lang="lt-LT" sz="2000" dirty="0"/>
          </a:p>
          <a:p>
            <a:r>
              <a:rPr lang="en-US" sz="2000" dirty="0"/>
              <a:t>The UK</a:t>
            </a:r>
            <a:endParaRPr lang="lt-LT" sz="2000" dirty="0"/>
          </a:p>
          <a:p>
            <a:r>
              <a:rPr lang="en-US" sz="2000" dirty="0"/>
              <a:t>Australia</a:t>
            </a:r>
            <a:endParaRPr lang="lt-LT" sz="2000" dirty="0"/>
          </a:p>
          <a:p>
            <a:r>
              <a:rPr lang="en-US" sz="2000" b="1" dirty="0"/>
              <a:t>2. When do people celebrate Halloween? </a:t>
            </a:r>
            <a:endParaRPr lang="lt-LT" sz="2000" b="1" dirty="0"/>
          </a:p>
          <a:p>
            <a:r>
              <a:rPr lang="en-US" sz="2000" dirty="0"/>
              <a:t>On the 30 of October.</a:t>
            </a:r>
            <a:endParaRPr lang="lt-LT" sz="2000" dirty="0"/>
          </a:p>
          <a:p>
            <a:r>
              <a:rPr lang="en-US" sz="2000" dirty="0"/>
              <a:t>On the 31 of October.</a:t>
            </a:r>
            <a:endParaRPr lang="lt-LT" sz="2000" dirty="0"/>
          </a:p>
          <a:p>
            <a:r>
              <a:rPr lang="en-US" sz="2000" dirty="0"/>
              <a:t>On the 1of November</a:t>
            </a:r>
            <a:r>
              <a:rPr lang="en-US" sz="2000" dirty="0" smtClean="0"/>
              <a:t>.</a:t>
            </a:r>
          </a:p>
          <a:p>
            <a:r>
              <a:rPr lang="en-US" sz="2000" b="1" dirty="0"/>
              <a:t>3. What is a symbol of Halloween?</a:t>
            </a:r>
            <a:endParaRPr lang="lt-LT" sz="2000" b="1" dirty="0"/>
          </a:p>
          <a:p>
            <a:r>
              <a:rPr lang="en-US" sz="2000" dirty="0"/>
              <a:t>a potato</a:t>
            </a:r>
            <a:endParaRPr lang="lt-LT" sz="2000" dirty="0"/>
          </a:p>
          <a:p>
            <a:r>
              <a:rPr lang="en-US" sz="2000" dirty="0"/>
              <a:t>a tomato</a:t>
            </a:r>
            <a:endParaRPr lang="lt-LT" sz="2000" dirty="0"/>
          </a:p>
          <a:p>
            <a:r>
              <a:rPr lang="en-US" sz="2000" dirty="0"/>
              <a:t>a </a:t>
            </a:r>
            <a:r>
              <a:rPr lang="en-US" sz="2000" dirty="0" smtClean="0"/>
              <a:t>pumpkin</a:t>
            </a:r>
            <a:endParaRPr lang="lt-LT" sz="2000" dirty="0"/>
          </a:p>
          <a:p>
            <a:r>
              <a:rPr lang="en-US" sz="2000" b="1" dirty="0"/>
              <a:t>4. When you make a Jack-o-Lantern, you cut</a:t>
            </a:r>
            <a:endParaRPr lang="lt-LT" sz="2000" b="1" dirty="0"/>
          </a:p>
          <a:p>
            <a:r>
              <a:rPr lang="en-US" sz="2000" dirty="0"/>
              <a:t>eyes, a nose and a mouth.</a:t>
            </a:r>
            <a:endParaRPr lang="lt-LT" sz="2000" dirty="0"/>
          </a:p>
          <a:p>
            <a:r>
              <a:rPr lang="en-US" sz="2000" dirty="0"/>
              <a:t>ears, a nose and a mouth.</a:t>
            </a:r>
            <a:endParaRPr lang="lt-LT" sz="2000" dirty="0"/>
          </a:p>
          <a:p>
            <a:r>
              <a:rPr lang="en-US" sz="2000" dirty="0"/>
              <a:t>ears, hair and a mouth.</a:t>
            </a:r>
            <a:endParaRPr lang="lt-LT" sz="2000" dirty="0"/>
          </a:p>
          <a:p>
            <a:endParaRPr lang="lt-LT" sz="2000" dirty="0"/>
          </a:p>
          <a:p>
            <a:endParaRPr lang="lt-LT" sz="2000" dirty="0"/>
          </a:p>
          <a:p>
            <a:endParaRPr lang="lt-LT" sz="2000" dirty="0"/>
          </a:p>
        </p:txBody>
      </p:sp>
      <p:pic>
        <p:nvPicPr>
          <p:cNvPr id="33794" name="Picture 2" descr="9517ea122c923200b519a40a5942103c_ghost-clipart-no-background-collection-transparent-ghost-clipart_550-484  - Midtown Neighbors Association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660232" y="0"/>
            <a:ext cx="2276475" cy="200977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8686800" cy="476672"/>
          </a:xfrm>
        </p:spPr>
        <p:txBody>
          <a:bodyPr>
            <a:normAutofit fontScale="90000"/>
          </a:bodyPr>
          <a:lstStyle/>
          <a:p>
            <a:endParaRPr lang="lt-LT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476672"/>
            <a:ext cx="8686800" cy="6381328"/>
          </a:xfrm>
        </p:spPr>
        <p:txBody>
          <a:bodyPr>
            <a:normAutofit fontScale="62500" lnSpcReduction="20000"/>
          </a:bodyPr>
          <a:lstStyle/>
          <a:p>
            <a:r>
              <a:rPr lang="en-US" b="1" dirty="0"/>
              <a:t>5. What is inside a Jack-o- lantern?</a:t>
            </a:r>
            <a:endParaRPr lang="lt-LT" b="1" dirty="0"/>
          </a:p>
          <a:p>
            <a:r>
              <a:rPr lang="en-US" dirty="0"/>
              <a:t>a lamp</a:t>
            </a:r>
            <a:endParaRPr lang="lt-LT" dirty="0"/>
          </a:p>
          <a:p>
            <a:r>
              <a:rPr lang="en-US" dirty="0"/>
              <a:t>a candy</a:t>
            </a:r>
            <a:endParaRPr lang="lt-LT" dirty="0"/>
          </a:p>
          <a:p>
            <a:r>
              <a:rPr lang="en-US" dirty="0"/>
              <a:t>a candle</a:t>
            </a:r>
            <a:endParaRPr lang="lt-LT" dirty="0"/>
          </a:p>
          <a:p>
            <a:pPr>
              <a:buNone/>
            </a:pPr>
            <a:r>
              <a:rPr lang="en-US" dirty="0"/>
              <a:t> </a:t>
            </a:r>
            <a:endParaRPr lang="lt-LT" dirty="0"/>
          </a:p>
          <a:p>
            <a:r>
              <a:rPr lang="en-US" b="1" dirty="0"/>
              <a:t>6. Jack is wearing </a:t>
            </a:r>
            <a:endParaRPr lang="lt-LT" b="1" dirty="0"/>
          </a:p>
          <a:p>
            <a:r>
              <a:rPr lang="en-US" dirty="0"/>
              <a:t>a wizard’s costume.</a:t>
            </a:r>
            <a:endParaRPr lang="lt-LT" dirty="0"/>
          </a:p>
          <a:p>
            <a:r>
              <a:rPr lang="en-US" dirty="0"/>
              <a:t>a ghost’s costume.</a:t>
            </a:r>
            <a:endParaRPr lang="lt-LT" dirty="0"/>
          </a:p>
          <a:p>
            <a:r>
              <a:rPr lang="en-US" dirty="0"/>
              <a:t>a pirate’s costume.</a:t>
            </a:r>
            <a:endParaRPr lang="lt-LT" dirty="0"/>
          </a:p>
          <a:p>
            <a:pPr>
              <a:buNone/>
            </a:pPr>
            <a:r>
              <a:rPr lang="en-US" dirty="0"/>
              <a:t> </a:t>
            </a:r>
            <a:endParaRPr lang="lt-LT" dirty="0"/>
          </a:p>
          <a:p>
            <a:r>
              <a:rPr lang="en-US" b="1" dirty="0"/>
              <a:t>7.  Sally is wearing </a:t>
            </a:r>
            <a:endParaRPr lang="lt-LT" b="1" dirty="0"/>
          </a:p>
          <a:p>
            <a:r>
              <a:rPr lang="en-US" dirty="0"/>
              <a:t>a witch’s costume. </a:t>
            </a:r>
            <a:endParaRPr lang="lt-LT" dirty="0"/>
          </a:p>
          <a:p>
            <a:r>
              <a:rPr lang="en-US" dirty="0"/>
              <a:t>a ghost’s costume.</a:t>
            </a:r>
            <a:endParaRPr lang="lt-LT" dirty="0"/>
          </a:p>
          <a:p>
            <a:r>
              <a:rPr lang="en-US" dirty="0"/>
              <a:t>a wizard’s costume.</a:t>
            </a:r>
            <a:endParaRPr lang="lt-LT" dirty="0"/>
          </a:p>
          <a:p>
            <a:pPr>
              <a:buNone/>
            </a:pPr>
            <a:r>
              <a:rPr lang="en-US" dirty="0"/>
              <a:t> </a:t>
            </a:r>
            <a:endParaRPr lang="lt-LT" dirty="0"/>
          </a:p>
          <a:p>
            <a:r>
              <a:rPr lang="en-US" b="1" dirty="0"/>
              <a:t>8. Jack and Sally are helping their mum</a:t>
            </a:r>
            <a:endParaRPr lang="lt-LT" b="1" dirty="0"/>
          </a:p>
          <a:p>
            <a:r>
              <a:rPr lang="en-US" dirty="0"/>
              <a:t>eat the food. </a:t>
            </a:r>
            <a:endParaRPr lang="lt-LT" dirty="0"/>
          </a:p>
          <a:p>
            <a:r>
              <a:rPr lang="en-US" dirty="0"/>
              <a:t>tidy the room.</a:t>
            </a:r>
            <a:endParaRPr lang="lt-LT" dirty="0"/>
          </a:p>
          <a:p>
            <a:r>
              <a:rPr lang="en-US" dirty="0"/>
              <a:t>make the food.</a:t>
            </a:r>
            <a:endParaRPr lang="lt-LT" dirty="0"/>
          </a:p>
          <a:p>
            <a:r>
              <a:rPr lang="en-US" dirty="0"/>
              <a:t> </a:t>
            </a:r>
            <a:endParaRPr lang="lt-LT" dirty="0"/>
          </a:p>
        </p:txBody>
      </p:sp>
      <p:pic>
        <p:nvPicPr>
          <p:cNvPr id="32770" name="Picture 2" descr="Ghost Clipart Cliparts For You Transparent Png - Ghost Clipart, Png  Download , Transparent Png Image - PNGitem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734175" y="0"/>
            <a:ext cx="2409825" cy="189547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165</TotalTime>
  <Words>566</Words>
  <Application>Microsoft Office PowerPoint</Application>
  <PresentationFormat>On-screen Show (4:3)</PresentationFormat>
  <Paragraphs>187</Paragraphs>
  <Slides>24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5" baseType="lpstr">
      <vt:lpstr>Office Theme</vt:lpstr>
      <vt:lpstr>Slide 1</vt:lpstr>
      <vt:lpstr> The traditional colors of the festival are black and orange. </vt:lpstr>
      <vt:lpstr>People celebrate it in autumn.</vt:lpstr>
      <vt:lpstr>Children dress up in costumes on this festival. </vt:lpstr>
      <vt:lpstr> Children play tricks to scare each other. </vt:lpstr>
      <vt:lpstr>%</vt:lpstr>
      <vt:lpstr>Slide 7</vt:lpstr>
      <vt:lpstr>This is Britain. Halloween</vt:lpstr>
      <vt:lpstr>Slide 9</vt:lpstr>
      <vt:lpstr>Slide 10</vt:lpstr>
      <vt:lpstr>Slide 11</vt:lpstr>
      <vt:lpstr>Slide 12</vt:lpstr>
      <vt:lpstr>Too much candy </vt:lpstr>
      <vt:lpstr>Slide 14</vt:lpstr>
      <vt:lpstr>Slide 15</vt:lpstr>
      <vt:lpstr>Slide 16</vt:lpstr>
      <vt:lpstr>  Halloween Facts for Kids              People celebrate Halloween on 31 October. </vt:lpstr>
      <vt:lpstr>Halloween Facts for Kids </vt:lpstr>
      <vt:lpstr>Halloween Facts for Kids </vt:lpstr>
      <vt:lpstr>Halloween Facts for Kids </vt:lpstr>
      <vt:lpstr>Halloween Facts for Kids </vt:lpstr>
      <vt:lpstr>Halloween Facts for Kids </vt:lpstr>
      <vt:lpstr>                       Halloween Facts for Kids </vt:lpstr>
      <vt:lpstr>Halloween Facts for Kids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Acer</dc:creator>
  <cp:lastModifiedBy>Vartotojas</cp:lastModifiedBy>
  <cp:revision>4</cp:revision>
  <dcterms:created xsi:type="dcterms:W3CDTF">2020-10-18T16:36:21Z</dcterms:created>
  <dcterms:modified xsi:type="dcterms:W3CDTF">2020-10-21T07:57:24Z</dcterms:modified>
</cp:coreProperties>
</file>