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8" r:id="rId5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65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Spustelėję redag. ruoš. paantrš.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2020-12-08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23870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2020-12-08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48970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2020-12-08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92309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2020-12-08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0998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2020-12-08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1582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2020-12-08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1980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2020-12-08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3011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2020-12-08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6625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2020-12-08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549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2020-12-08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7215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2020-12-08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0906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27E8C-B1EE-4FCC-987C-0C5FA85A8288}" type="datetimeFigureOut">
              <a:rPr lang="lt-LT" smtClean="0"/>
              <a:t>2020-12-08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36321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app=desktop&amp;v=3hNPsR7ky8o&amp;ab_channel=Smurfai%E2%80%A2Lietuvi%C5%B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7772400" cy="1470025"/>
          </a:xfrm>
        </p:spPr>
        <p:txBody>
          <a:bodyPr/>
          <a:lstStyle/>
          <a:p>
            <a:r>
              <a:rPr lang="lt-LT" dirty="0"/>
              <a:t>Piešimo pamokėlė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655476" y="3212976"/>
            <a:ext cx="7440452" cy="2448272"/>
          </a:xfrm>
        </p:spPr>
        <p:txBody>
          <a:bodyPr>
            <a:normAutofit/>
          </a:bodyPr>
          <a:lstStyle/>
          <a:p>
            <a:r>
              <a:rPr lang="lt-LT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Dovanos po eglute</a:t>
            </a:r>
          </a:p>
          <a:p>
            <a:r>
              <a:rPr lang="lt-LT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12.08</a:t>
            </a:r>
          </a:p>
        </p:txBody>
      </p:sp>
    </p:spTree>
    <p:extLst>
      <p:ext uri="{BB962C8B-B14F-4D97-AF65-F5344CB8AC3E}">
        <p14:creationId xmlns:p14="http://schemas.microsoft.com/office/powerpoint/2010/main" val="2431391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CA4DA-C521-4371-BDCC-4BBC55134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Pirmiausia piešiame eglutę</a:t>
            </a:r>
          </a:p>
        </p:txBody>
      </p:sp>
      <p:pic>
        <p:nvPicPr>
          <p:cNvPr id="5" name="Content Placeholder 4" descr="Shape, polygon&#10;&#10;Description automatically generated">
            <a:extLst>
              <a:ext uri="{FF2B5EF4-FFF2-40B4-BE49-F238E27FC236}">
                <a16:creationId xmlns:a16="http://schemas.microsoft.com/office/drawing/2014/main" id="{4F2CB6A6-8917-4799-A4B4-A31C8C3524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226977"/>
            <a:ext cx="7488832" cy="5364969"/>
          </a:xfrm>
        </p:spPr>
      </p:pic>
    </p:spTree>
    <p:extLst>
      <p:ext uri="{BB962C8B-B14F-4D97-AF65-F5344CB8AC3E}">
        <p14:creationId xmlns:p14="http://schemas.microsoft.com/office/powerpoint/2010/main" val="3124568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FF88B-715E-48FC-90EF-D74E63103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Video kaip piešti dovaną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F1849-BE74-41DF-BDD8-EC3206D64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>
                <a:hlinkClick r:id="rId2"/>
              </a:rPr>
              <a:t>https://www.youtube.com/watch?app=desktop&amp;v=3hNPsR7ky8o&amp;ab_channel=Smurfai%E2%80%A2Lietuvi%C5%B3</a:t>
            </a:r>
            <a:endParaRPr lang="lt-LT" dirty="0"/>
          </a:p>
          <a:p>
            <a:endParaRPr lang="lt-LT" dirty="0"/>
          </a:p>
          <a:p>
            <a:endParaRPr lang="lt-LT" dirty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674964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Darbelių lauksiu iki gruodžio 11 d.</a:t>
            </a:r>
          </a:p>
        </p:txBody>
      </p:sp>
    </p:spTree>
    <p:extLst>
      <p:ext uri="{BB962C8B-B14F-4D97-AF65-F5344CB8AC3E}">
        <p14:creationId xmlns:p14="http://schemas.microsoft.com/office/powerpoint/2010/main" val="4252967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51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tema</vt:lpstr>
      <vt:lpstr>Piešimo pamokėlė</vt:lpstr>
      <vt:lpstr>Pirmiausia piešiame eglutę</vt:lpstr>
      <vt:lpstr>Video kaip piešti dovaną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Meteoras</dc:creator>
  <cp:lastModifiedBy>Loreta Ribinskaitė</cp:lastModifiedBy>
  <cp:revision>34</cp:revision>
  <dcterms:created xsi:type="dcterms:W3CDTF">2020-04-22T18:59:16Z</dcterms:created>
  <dcterms:modified xsi:type="dcterms:W3CDTF">2020-12-08T14:15:26Z</dcterms:modified>
</cp:coreProperties>
</file>