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896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27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372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04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654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976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431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133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815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972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229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E82B-8F9E-4A33-8BBD-2B0566CA77BB}" type="datetimeFigureOut">
              <a:rPr lang="lt-LT" smtClean="0"/>
              <a:t>2020-12-01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FDDD-69EE-4540-9075-0D67FCC20D7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539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Spalvotos eglutės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296744" cy="841648"/>
          </a:xfrm>
        </p:spPr>
        <p:txBody>
          <a:bodyPr/>
          <a:lstStyle/>
          <a:p>
            <a:r>
              <a:rPr lang="lt-LT" dirty="0" smtClean="0"/>
              <a:t>2020-12-01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2810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Nuspalviname foną (visą lapą) keliais mėlynos spalvos guašo atspalviais 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56792"/>
            <a:ext cx="5071293" cy="5071293"/>
          </a:xfrm>
        </p:spPr>
      </p:pic>
    </p:spTree>
    <p:extLst>
      <p:ext uri="{BB962C8B-B14F-4D97-AF65-F5344CB8AC3E}">
        <p14:creationId xmlns:p14="http://schemas.microsoft.com/office/powerpoint/2010/main" val="172644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Kitą lapą nuspalviname spalvotai vandeniniais dažais 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16832"/>
            <a:ext cx="4783261" cy="4783261"/>
          </a:xfrm>
        </p:spPr>
      </p:pic>
    </p:spTree>
    <p:extLst>
      <p:ext uri="{BB962C8B-B14F-4D97-AF65-F5344CB8AC3E}">
        <p14:creationId xmlns:p14="http://schemas.microsoft.com/office/powerpoint/2010/main" val="31457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Iškerpame trikampes eglutes, gali būti ir skirtingų dydžių</a:t>
            </a:r>
            <a:endParaRPr lang="lt-LT" dirty="0"/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4886003" cy="4886003"/>
          </a:xfrm>
        </p:spPr>
      </p:pic>
    </p:spTree>
    <p:extLst>
      <p:ext uri="{BB962C8B-B14F-4D97-AF65-F5344CB8AC3E}">
        <p14:creationId xmlns:p14="http://schemas.microsoft.com/office/powerpoint/2010/main" val="326608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38138"/>
          </a:xfrm>
        </p:spPr>
        <p:txBody>
          <a:bodyPr>
            <a:normAutofit/>
          </a:bodyPr>
          <a:lstStyle/>
          <a:p>
            <a:r>
              <a:rPr lang="lt-LT" sz="2800" dirty="0" smtClean="0"/>
              <a:t>Jas priklijuojame prie išdžiūvusio fono. Juodu flomasteriu nupiešiame kamieną, šakeles</a:t>
            </a:r>
            <a:endParaRPr lang="lt-LT" sz="2800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2816"/>
            <a:ext cx="4886003" cy="4886003"/>
          </a:xfrm>
        </p:spPr>
      </p:pic>
    </p:spTree>
    <p:extLst>
      <p:ext uri="{BB962C8B-B14F-4D97-AF65-F5344CB8AC3E}">
        <p14:creationId xmlns:p14="http://schemas.microsoft.com/office/powerpoint/2010/main" val="296780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Baltu guašu padarome snaiges (snaiges daryti galite pasiimti vietoj teptuko ir panaudoti ausų krapštuką)</a:t>
            </a:r>
            <a:endParaRPr lang="lt-LT" sz="2800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5184576" cy="5184576"/>
          </a:xfrm>
        </p:spPr>
      </p:pic>
    </p:spTree>
    <p:extLst>
      <p:ext uri="{BB962C8B-B14F-4D97-AF65-F5344CB8AC3E}">
        <p14:creationId xmlns:p14="http://schemas.microsoft.com/office/powerpoint/2010/main" val="236778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Laukčiau darbelių </a:t>
            </a:r>
            <a:r>
              <a:rPr lang="lt-LT" smtClean="0"/>
              <a:t>iki gruodžio 3 d.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036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</Words>
  <Application>Microsoft Office PowerPoint</Application>
  <PresentationFormat>Demonstracija ekrane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Office tema</vt:lpstr>
      <vt:lpstr>Spalvotos eglutės</vt:lpstr>
      <vt:lpstr>Nuspalviname foną (visą lapą) keliais mėlynos spalvos guašo atspalviais </vt:lpstr>
      <vt:lpstr>Kitą lapą nuspalviname spalvotai vandeniniais dažais </vt:lpstr>
      <vt:lpstr>Iškerpame trikampes eglutes, gali būti ir skirtingų dydžių</vt:lpstr>
      <vt:lpstr>Jas priklijuojame prie išdžiūvusio fono. Juodu flomasteriu nupiešiame kamieną, šakeles</vt:lpstr>
      <vt:lpstr>Baltu guašu padarome snaiges (snaiges daryti galite pasiimti vietoj teptuko ir panaudoti ausų krapštuką)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Spalvotos eglutės</dc:title>
  <dc:creator>Meteoras</dc:creator>
  <cp:lastModifiedBy>Meteoras</cp:lastModifiedBy>
  <cp:revision>6</cp:revision>
  <dcterms:created xsi:type="dcterms:W3CDTF">2020-12-01T14:53:38Z</dcterms:created>
  <dcterms:modified xsi:type="dcterms:W3CDTF">2020-12-01T15:04:14Z</dcterms:modified>
</cp:coreProperties>
</file>