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8" r:id="rId7"/>
    <p:sldId id="259" r:id="rId8"/>
    <p:sldId id="257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04E7-A846-447B-B606-419427A28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8C2C3-3C6E-4D8C-A869-70070D351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7404-FB65-4BED-9F6C-FE655242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DED52-FB21-4846-A2A4-EA9F0E58A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CDCF4-C00B-4C37-9FC2-FE4156DE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934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5B68-BE15-4118-BC8A-8E7B9183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62C21-C079-4B6F-8797-B90F4719F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8928-E5C4-4228-85CE-B75506C3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37D6-6853-4EE6-880D-C68BAA75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1907C-6658-4312-9D7E-DBAAEE82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92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0777C-6C30-446C-8FAC-0BF8B2327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E8808-B522-432C-8724-A3F1C81FB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FBD6B-DC20-46CE-AFD4-F8A9FD1F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53782-B1D7-4268-AB5D-EE93FFD9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35648-1257-4D23-B7D2-7D7ED634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177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54B6-D800-4FB8-9697-F1A3A1CB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FF1F-A3C0-4126-AED7-7654A567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44A38-1705-4155-8DE3-C071A97BF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59B65-DCC8-4904-AD58-E1A6F4A9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8307-4C28-4B61-85A8-B1FC33FF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4474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9D1E-D5A5-494B-BCB4-33417B98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CA87B-A9AD-4CD5-BB85-BEFEEC8AC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1D33-E860-4E0C-AAD3-D57AE1F3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FCE1-7608-4BD6-9065-6861BFAC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0B83-3023-450C-8674-EA77FBEE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462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3526-1F38-4E5B-8A12-21C8BD09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DF49E-3819-407D-B83F-4694A6BD6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9216B-DBD1-4525-A00F-83992E82A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A6BF8-3D13-447A-9301-67ADBE8F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4EDBA-ECDD-41F3-BC0C-664A8C2E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61059-6694-4612-8C69-7B145DAC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70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2F17-66A2-4CA4-BEDD-190BCBB4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B0D4B-EFB6-4660-972B-F88B2DFEB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4DB1D-BD70-4C0A-986F-2EC20A1D1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DEFFD-C897-47FF-AB0F-21DB072D9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62243-9639-4266-B5AB-E7A5ADC41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AFFF1-730A-42C0-B3F2-58EE3FA1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5CEA4B-A20D-455C-9473-6CA78D87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4F0181-CCCC-4E62-BED0-94BF3A5D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38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179D-D91D-4AA4-9CB2-08C68ED5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0A5C8-64D8-441B-8309-DF7991CB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98F4A-D01E-46E4-9EA7-780A0400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DDAB4-B32F-49CF-A345-2603E17D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540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95B9E0-EB30-477A-B020-86C4388A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3B00E-5B88-4B91-8109-E9C72305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35423-FB73-45F2-B320-057C09CF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7523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88FE0-91EF-49E7-ABEA-6FE4BAA3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88506-B588-4CBD-BE55-EE39E73D7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FA7F0-C816-457C-B42B-68EB357BA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AB0B7-642B-4C19-A4E1-507C818F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B913-F3B8-4F0D-B7E6-8282B9A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54C5D-A5C3-4EDB-B743-080DD810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348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50B7-8D83-466C-BAC0-F2F48172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87DE9-385F-445D-9B34-06258572B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95177-50E8-484B-A786-F049B59FD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854DE-9940-475D-A4AF-68A4A2A6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0CDA0-2257-4946-9155-CACB7CEF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B679D-218B-4981-A02F-BA9D8BA5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436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54BC36-8578-4BD2-B630-9B8AEC31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8BF59-B792-4EF3-ABB2-AC8938933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29218-BEB1-441C-9CA4-7B0851197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205A-FD5A-450D-893A-71F92E5A0A46}" type="datetimeFigureOut">
              <a:rPr lang="lt-LT" smtClean="0"/>
              <a:t>2021-02-06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72287-0FDF-40DD-9108-E69330E5C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2B58-39E0-47F6-BA0F-BAEABB78B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074C-B946-47EF-991A-FB2E91E53BB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2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GGQAuY2bpY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9377570/kompiuterio-daly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9D67-07F9-46D8-88B6-9CA53C9D6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Draugiškas internetas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B6781-AF85-47A6-8C4D-0086271207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sz="2800" dirty="0"/>
              <a:t>Lauksiu jūsų darbelių iki vasario 11 d</a:t>
            </a:r>
            <a:r>
              <a:rPr lang="lt-L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4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87F3-57E6-4DE3-84EB-4455117B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Idėja tokia: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1B19B-7185-49B4-A0AB-63BA872AE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Per vidurį lapo piešiame meškiuką (pateikta video);</a:t>
            </a:r>
          </a:p>
          <a:p>
            <a:r>
              <a:rPr lang="lt-LT" dirty="0"/>
              <a:t>Iš pateikto lapo su įvairiais užrašais (draugiškas internetas) išsirinkti vieną arba kelis ir parašyti šalia meškiuko;</a:t>
            </a:r>
          </a:p>
          <a:p>
            <a:r>
              <a:rPr lang="lt-LT" dirty="0"/>
              <a:t>Nepamirškime padaryti pabaigai foną (pasirinkta „draugiška“ spalva).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9071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378C-4F2A-4380-A4C1-60DAA6F84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Meškiuko piešimas (peržiūrėti video) </a:t>
            </a:r>
          </a:p>
        </p:txBody>
      </p:sp>
      <p:pic>
        <p:nvPicPr>
          <p:cNvPr id="4" name="Online Media 3" title="Kaip nupiešti MEŠKIUKĄ | How to draw a teddy bear">
            <a:hlinkClick r:id="" action="ppaction://media"/>
            <a:extLst>
              <a:ext uri="{FF2B5EF4-FFF2-40B4-BE49-F238E27FC236}">
                <a16:creationId xmlns:a16="http://schemas.microsoft.com/office/drawing/2014/main" id="{7E1E8F5D-79A0-494A-9867-2C6C583E877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8858-95F8-4715-A282-C7A6FD3C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Išsirinkti vieną ar kelis užrašus ir nurašyti</a:t>
            </a:r>
          </a:p>
        </p:txBody>
      </p:sp>
      <p:pic>
        <p:nvPicPr>
          <p:cNvPr id="9" name="Content Placeholder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6DF36B4-8F84-4ADC-BEC5-0EAF367FB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413" y="1099931"/>
            <a:ext cx="6203064" cy="5612296"/>
          </a:xfrm>
        </p:spPr>
      </p:pic>
    </p:spTree>
    <p:extLst>
      <p:ext uri="{BB962C8B-B14F-4D97-AF65-F5344CB8AC3E}">
        <p14:creationId xmlns:p14="http://schemas.microsoft.com/office/powerpoint/2010/main" val="398710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3ECA-AA3B-443B-A21A-978A746D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92475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Pabaigai nepamirštame nuspalvinti fono pasirinkta spalva. </a:t>
            </a:r>
            <a:r>
              <a:rPr lang="lt-LT" dirty="0">
                <a:solidFill>
                  <a:srgbClr val="FF0000"/>
                </a:solidFill>
              </a:rPr>
              <a:t>O visai visai pabaigai dalinuosi užduotėle, kuri padės jums suprasti, ar gerai žinote kompiuterio dalis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9548-0721-4B8C-8DC1-B216F4773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87757"/>
            <a:ext cx="10515600" cy="3089206"/>
          </a:xfrm>
        </p:spPr>
        <p:txBody>
          <a:bodyPr/>
          <a:lstStyle/>
          <a:p>
            <a:endParaRPr lang="lt-LT" dirty="0">
              <a:hlinkClick r:id="rId2"/>
            </a:endParaRPr>
          </a:p>
          <a:p>
            <a:endParaRPr lang="lt-LT" dirty="0">
              <a:hlinkClick r:id="rId2"/>
            </a:endParaRPr>
          </a:p>
          <a:p>
            <a:endParaRPr lang="lt-LT" dirty="0">
              <a:hlinkClick r:id="rId2"/>
            </a:endParaRPr>
          </a:p>
          <a:p>
            <a:endParaRPr lang="lt-LT" dirty="0">
              <a:hlinkClick r:id="rId2"/>
            </a:endParaRPr>
          </a:p>
          <a:p>
            <a:pPr algn="ctr"/>
            <a:r>
              <a:rPr lang="lt-LT" dirty="0">
                <a:hlinkClick r:id="rId2"/>
              </a:rPr>
              <a:t>https://wordwall.net/resource/9377570/kompiuterio-dalys</a:t>
            </a: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633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03F3D02087E40F4D8A492C75834B56FC" ma:contentTypeVersion="2" ma:contentTypeDescription="Kurkite naują dokumentą." ma:contentTypeScope="" ma:versionID="ba4c3e249e24e8df56cdccd5f2f09bb8">
  <xsd:schema xmlns:xsd="http://www.w3.org/2001/XMLSchema" xmlns:xs="http://www.w3.org/2001/XMLSchema" xmlns:p="http://schemas.microsoft.com/office/2006/metadata/properties" xmlns:ns3="9946da52-1da0-47a3-a009-ed6cfe8e868b" targetNamespace="http://schemas.microsoft.com/office/2006/metadata/properties" ma:root="true" ma:fieldsID="2ae2914a7889ead00330f3a5e0cfc3ab" ns3:_="">
    <xsd:import namespace="9946da52-1da0-47a3-a009-ed6cfe8e86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6da52-1da0-47a3-a009-ed6cfe8e86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F3C812-10B2-4CF4-A154-CA714DF4B2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6da52-1da0-47a3-a009-ed6cfe8e86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8AD0F0-8155-4FB3-BFE6-FCD30E0DD8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B924B8-5A06-4E77-BEF7-408B6F45B8C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946da52-1da0-47a3-a009-ed6cfe8e868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</Words>
  <Application>Microsoft Office PowerPoint</Application>
  <PresentationFormat>Widescreen</PresentationFormat>
  <Paragraphs>14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Draugiškas internetas</vt:lpstr>
      <vt:lpstr>Idėja tokia:</vt:lpstr>
      <vt:lpstr>Meškiuko piešimas (peržiūrėti video) </vt:lpstr>
      <vt:lpstr>Išsirinkti vieną ar kelis užrašus ir nurašyti</vt:lpstr>
      <vt:lpstr>Pabaigai nepamirštame nuspalvinti fono pasirinkta spalva. O visai visai pabaigai dalinuosi užduotėle, kuri padės jums suprasti, ar gerai žinote kompiuterio dalis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Saugesnis internetas</dc:title>
  <dc:creator>Loreta Ribinskaitė</dc:creator>
  <cp:lastModifiedBy>Loreta Ribinskaitė</cp:lastModifiedBy>
  <cp:revision>8</cp:revision>
  <dcterms:created xsi:type="dcterms:W3CDTF">2021-02-06T19:42:03Z</dcterms:created>
  <dcterms:modified xsi:type="dcterms:W3CDTF">2021-02-06T21:40:13Z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0x01010003F3D02087E40F4D8A492C75834B56FC</vt:lpwstr>
  </property>
</Properties>
</file>