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5" r:id="rId3"/>
    <p:sldId id="263" r:id="rId4"/>
    <p:sldId id="266" r:id="rId5"/>
    <p:sldId id="267" r:id="rId6"/>
    <p:sldId id="268" r:id="rId7"/>
    <p:sldId id="269" r:id="rId8"/>
    <p:sldId id="270" r:id="rId9"/>
    <p:sldId id="257" r:id="rId10"/>
    <p:sldId id="258" r:id="rId11"/>
    <p:sldId id="259" r:id="rId12"/>
    <p:sldId id="260" r:id="rId13"/>
    <p:sldId id="26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1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C2F3-537F-41A7-89DE-10F45DE939DE}" type="datetimeFigureOut">
              <a:rPr lang="lt-LT" smtClean="0"/>
              <a:t>2021-02-21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DED-CEC8-4ACB-866A-5D8B9C6AEBD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0954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C2F3-537F-41A7-89DE-10F45DE939DE}" type="datetimeFigureOut">
              <a:rPr lang="lt-LT" smtClean="0"/>
              <a:t>2021-02-21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DED-CEC8-4ACB-866A-5D8B9C6AEBD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0415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C2F3-537F-41A7-89DE-10F45DE939DE}" type="datetimeFigureOut">
              <a:rPr lang="lt-LT" smtClean="0"/>
              <a:t>2021-02-21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DED-CEC8-4ACB-866A-5D8B9C6AEBD1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2980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C2F3-537F-41A7-89DE-10F45DE939DE}" type="datetimeFigureOut">
              <a:rPr lang="lt-LT" smtClean="0"/>
              <a:t>2021-02-21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DED-CEC8-4ACB-866A-5D8B9C6AEBD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72552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C2F3-537F-41A7-89DE-10F45DE939DE}" type="datetimeFigureOut">
              <a:rPr lang="lt-LT" smtClean="0"/>
              <a:t>2021-02-21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DED-CEC8-4ACB-866A-5D8B9C6AEBD1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6351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C2F3-537F-41A7-89DE-10F45DE939DE}" type="datetimeFigureOut">
              <a:rPr lang="lt-LT" smtClean="0"/>
              <a:t>2021-02-21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DED-CEC8-4ACB-866A-5D8B9C6AEBD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05359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C2F3-537F-41A7-89DE-10F45DE939DE}" type="datetimeFigureOut">
              <a:rPr lang="lt-LT" smtClean="0"/>
              <a:t>2021-02-21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DED-CEC8-4ACB-866A-5D8B9C6AEBD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84853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C2F3-537F-41A7-89DE-10F45DE939DE}" type="datetimeFigureOut">
              <a:rPr lang="lt-LT" smtClean="0"/>
              <a:t>2021-02-21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DED-CEC8-4ACB-866A-5D8B9C6AEBD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5254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C2F3-537F-41A7-89DE-10F45DE939DE}" type="datetimeFigureOut">
              <a:rPr lang="lt-LT" smtClean="0"/>
              <a:t>2021-02-21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DED-CEC8-4ACB-866A-5D8B9C6AEBD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8338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C2F3-537F-41A7-89DE-10F45DE939DE}" type="datetimeFigureOut">
              <a:rPr lang="lt-LT" smtClean="0"/>
              <a:t>2021-02-21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DED-CEC8-4ACB-866A-5D8B9C6AEBD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6954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C2F3-537F-41A7-89DE-10F45DE939DE}" type="datetimeFigureOut">
              <a:rPr lang="lt-LT" smtClean="0"/>
              <a:t>2021-02-21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DED-CEC8-4ACB-866A-5D8B9C6AEBD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4484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C2F3-537F-41A7-89DE-10F45DE939DE}" type="datetimeFigureOut">
              <a:rPr lang="lt-LT" smtClean="0"/>
              <a:t>2021-02-21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DED-CEC8-4ACB-866A-5D8B9C6AEBD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8634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C2F3-537F-41A7-89DE-10F45DE939DE}" type="datetimeFigureOut">
              <a:rPr lang="lt-LT" smtClean="0"/>
              <a:t>2021-02-21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DED-CEC8-4ACB-866A-5D8B9C6AEBD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4898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C2F3-537F-41A7-89DE-10F45DE939DE}" type="datetimeFigureOut">
              <a:rPr lang="lt-LT" smtClean="0"/>
              <a:t>2021-02-21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DED-CEC8-4ACB-866A-5D8B9C6AEBD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3711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C2F3-537F-41A7-89DE-10F45DE939DE}" type="datetimeFigureOut">
              <a:rPr lang="lt-LT" smtClean="0"/>
              <a:t>2021-02-21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DED-CEC8-4ACB-866A-5D8B9C6AEBD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5073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44DED-CEC8-4ACB-866A-5D8B9C6AEBD1}" type="slidenum">
              <a:rPr lang="lt-LT" smtClean="0"/>
              <a:t>‹#›</a:t>
            </a:fld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C2F3-537F-41A7-89DE-10F45DE939DE}" type="datetimeFigureOut">
              <a:rPr lang="lt-LT" smtClean="0"/>
              <a:t>2021-02-21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0864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8C2F3-537F-41A7-89DE-10F45DE939DE}" type="datetimeFigureOut">
              <a:rPr lang="lt-LT" smtClean="0"/>
              <a:t>2021-02-21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144DED-CEC8-4ACB-866A-5D8B9C6AEBD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739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t2OlMAJj6o" TargetMode="External"/><Relationship Id="rId2" Type="http://schemas.openxmlformats.org/officeDocument/2006/relationships/hyperlink" Target="https://www.youtube.com/watch?v=P0tLbl5LrJ8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265472" y="1991579"/>
            <a:ext cx="9399637" cy="2246124"/>
          </a:xfrm>
        </p:spPr>
        <p:txBody>
          <a:bodyPr/>
          <a:lstStyle/>
          <a:p>
            <a:r>
              <a:rPr lang="lt-LT" sz="96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Fibonači</a:t>
            </a:r>
            <a:r>
              <a:rPr lang="lt-LT" sz="9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spiralė</a:t>
            </a:r>
            <a:endParaRPr lang="lt-LT" sz="9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8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392198" y="550606"/>
            <a:ext cx="9666201" cy="1320800"/>
          </a:xfrm>
        </p:spPr>
        <p:txBody>
          <a:bodyPr/>
          <a:lstStyle/>
          <a:p>
            <a:r>
              <a:rPr lang="lt-LT" dirty="0" smtClean="0">
                <a:solidFill>
                  <a:schemeClr val="accent2">
                    <a:lumMod val="50000"/>
                  </a:schemeClr>
                </a:solidFill>
              </a:rPr>
              <a:t>Grafiškai vaizduojama </a:t>
            </a:r>
            <a:r>
              <a:rPr lang="lt-LT" dirty="0" err="1" smtClean="0">
                <a:solidFill>
                  <a:schemeClr val="accent2">
                    <a:lumMod val="50000"/>
                  </a:schemeClr>
                </a:solidFill>
              </a:rPr>
              <a:t>Fibonačio</a:t>
            </a:r>
            <a:r>
              <a:rPr lang="lt-LT" dirty="0" smtClean="0">
                <a:solidFill>
                  <a:schemeClr val="accent2">
                    <a:lumMod val="50000"/>
                  </a:schemeClr>
                </a:solidFill>
              </a:rPr>
              <a:t> skaičių seka</a:t>
            </a:r>
            <a:endParaRPr lang="lt-LT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843" y="1517343"/>
            <a:ext cx="8407853" cy="522673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3695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014521" y="314633"/>
            <a:ext cx="8596668" cy="1320800"/>
          </a:xfrm>
        </p:spPr>
        <p:txBody>
          <a:bodyPr/>
          <a:lstStyle/>
          <a:p>
            <a:r>
              <a:rPr lang="lt-LT" dirty="0" err="1" smtClean="0">
                <a:solidFill>
                  <a:schemeClr val="accent2">
                    <a:lumMod val="50000"/>
                  </a:schemeClr>
                </a:solidFill>
              </a:rPr>
              <a:t>Fibonačio</a:t>
            </a:r>
            <a:r>
              <a:rPr lang="lt-LT" dirty="0" smtClean="0">
                <a:solidFill>
                  <a:schemeClr val="accent2">
                    <a:lumMod val="50000"/>
                  </a:schemeClr>
                </a:solidFill>
              </a:rPr>
              <a:t> skaičių seka gamtoje</a:t>
            </a:r>
            <a:endParaRPr lang="lt-LT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111" y="1352945"/>
            <a:ext cx="7096125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44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03476" y="1111046"/>
            <a:ext cx="8596668" cy="1320800"/>
          </a:xfrm>
        </p:spPr>
        <p:txBody>
          <a:bodyPr>
            <a:normAutofit/>
          </a:bodyPr>
          <a:lstStyle/>
          <a:p>
            <a:r>
              <a:rPr lang="lt-LT" sz="5400" dirty="0" smtClean="0">
                <a:solidFill>
                  <a:schemeClr val="accent2">
                    <a:lumMod val="50000"/>
                  </a:schemeClr>
                </a:solidFill>
              </a:rPr>
              <a:t>Verta pamatyti…</a:t>
            </a:r>
            <a:endParaRPr lang="lt-LT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1717457" y="2704402"/>
            <a:ext cx="5793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dirty="0" err="1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The</a:t>
            </a:r>
            <a:r>
              <a:rPr lang="lt-LT" sz="2800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 </a:t>
            </a:r>
            <a:r>
              <a:rPr lang="lt-LT" sz="2800" dirty="0" err="1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Fibonacci</a:t>
            </a:r>
            <a:r>
              <a:rPr lang="lt-LT" sz="2800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 </a:t>
            </a:r>
            <a:r>
              <a:rPr lang="lt-LT" sz="2800" dirty="0" err="1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Sequence</a:t>
            </a:r>
            <a:r>
              <a:rPr lang="lt-LT" sz="2800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 - </a:t>
            </a:r>
            <a:r>
              <a:rPr lang="lt-LT" sz="2800" dirty="0" err="1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YouTube</a:t>
            </a:r>
            <a:endParaRPr lang="lt-LT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1641863" y="3619793"/>
            <a:ext cx="63615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accent2">
                    <a:lumMod val="50000"/>
                  </a:schemeClr>
                </a:solidFill>
                <a:hlinkClick r:id="rId3"/>
              </a:rPr>
              <a:t>„</a:t>
            </a:r>
            <a:r>
              <a:rPr lang="lt-LT" sz="2800" dirty="0" err="1" smtClean="0">
                <a:solidFill>
                  <a:schemeClr val="accent2">
                    <a:lumMod val="50000"/>
                  </a:schemeClr>
                </a:solidFill>
                <a:hlinkClick r:id="rId3"/>
              </a:rPr>
              <a:t>Fibonačio</a:t>
            </a:r>
            <a:r>
              <a:rPr lang="lt-LT" sz="2800" b="1" dirty="0" smtClean="0">
                <a:solidFill>
                  <a:schemeClr val="accent2">
                    <a:lumMod val="50000"/>
                  </a:schemeClr>
                </a:solidFill>
                <a:hlinkClick r:id="rId3"/>
              </a:rPr>
              <a:t> </a:t>
            </a:r>
            <a:r>
              <a:rPr lang="lt-LT" sz="2800" dirty="0" smtClean="0">
                <a:solidFill>
                  <a:schemeClr val="accent2">
                    <a:lumMod val="50000"/>
                  </a:schemeClr>
                </a:solidFill>
                <a:hlinkClick r:id="rId3"/>
              </a:rPr>
              <a:t>skaičių</a:t>
            </a:r>
            <a:r>
              <a:rPr lang="lt-LT" sz="2800" b="1" dirty="0" smtClean="0">
                <a:solidFill>
                  <a:schemeClr val="accent2">
                    <a:lumMod val="50000"/>
                  </a:schemeClr>
                </a:solidFill>
                <a:hlinkClick r:id="rId3"/>
              </a:rPr>
              <a:t> seka gamtoje“</a:t>
            </a:r>
            <a:endParaRPr lang="lt-LT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12802" y="944429"/>
            <a:ext cx="8596668" cy="1320800"/>
          </a:xfrm>
        </p:spPr>
        <p:txBody>
          <a:bodyPr>
            <a:normAutofit/>
          </a:bodyPr>
          <a:lstStyle/>
          <a:p>
            <a:r>
              <a:rPr lang="lt-LT" sz="4400" dirty="0" smtClean="0">
                <a:solidFill>
                  <a:schemeClr val="accent2">
                    <a:lumMod val="50000"/>
                  </a:schemeClr>
                </a:solidFill>
              </a:rPr>
              <a:t>Užduotis</a:t>
            </a:r>
            <a:endParaRPr lang="lt-LT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359017" y="2531232"/>
            <a:ext cx="78214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lt-LT" sz="3600" dirty="0" smtClean="0"/>
              <a:t>Stebėkite gamtą ir atpažinkite </a:t>
            </a:r>
            <a:r>
              <a:rPr lang="lt-LT" sz="3600" dirty="0" err="1" smtClean="0"/>
              <a:t>Fibonačio</a:t>
            </a:r>
            <a:r>
              <a:rPr lang="lt-LT" sz="3600" dirty="0" smtClean="0"/>
              <a:t> skaičių sekos </a:t>
            </a:r>
            <a:r>
              <a:rPr lang="lt-LT" sz="3600" dirty="0" smtClean="0"/>
              <a:t>apraiškas </a:t>
            </a:r>
            <a:endParaRPr lang="lt-LT" sz="3600" dirty="0"/>
          </a:p>
        </p:txBody>
      </p:sp>
      <p:sp>
        <p:nvSpPr>
          <p:cNvPr id="4" name="Stačiakampis 3"/>
          <p:cNvSpPr/>
          <p:nvPr/>
        </p:nvSpPr>
        <p:spPr>
          <a:xfrm>
            <a:off x="486835" y="4263567"/>
            <a:ext cx="89226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lt-LT" sz="3600" dirty="0" smtClean="0"/>
              <a:t> Internete užfiksuokite gamtos objektus ir nuotraukas įkelkite į </a:t>
            </a:r>
            <a:r>
              <a:rPr lang="lt-LT" sz="3600" dirty="0" err="1" smtClean="0"/>
              <a:t>Teams</a:t>
            </a:r>
            <a:r>
              <a:rPr lang="lt-LT" sz="3600" dirty="0" smtClean="0"/>
              <a:t> aplinką </a:t>
            </a:r>
            <a:endParaRPr lang="lt-LT" sz="3600" dirty="0"/>
          </a:p>
        </p:txBody>
      </p:sp>
    </p:spTree>
    <p:extLst>
      <p:ext uri="{BB962C8B-B14F-4D97-AF65-F5344CB8AC3E}">
        <p14:creationId xmlns:p14="http://schemas.microsoft.com/office/powerpoint/2010/main" val="246487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40111" y="230208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lt-LT" sz="4800" dirty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lt-LT" sz="4800" dirty="0" smtClean="0">
                <a:solidFill>
                  <a:schemeClr val="accent2">
                    <a:lumMod val="50000"/>
                  </a:schemeClr>
                </a:solidFill>
              </a:rPr>
              <a:t>es jau pažįstame magiškuosius </a:t>
            </a:r>
            <a:br>
              <a:rPr lang="lt-LT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lt-LT" sz="4800" dirty="0" err="1" smtClean="0">
                <a:solidFill>
                  <a:schemeClr val="accent2">
                    <a:lumMod val="50000"/>
                  </a:schemeClr>
                </a:solidFill>
              </a:rPr>
              <a:t>Fibonači</a:t>
            </a:r>
            <a:r>
              <a:rPr lang="lt-LT" sz="4800" dirty="0" smtClean="0">
                <a:solidFill>
                  <a:schemeClr val="accent2">
                    <a:lumMod val="50000"/>
                  </a:schemeClr>
                </a:solidFill>
              </a:rPr>
              <a:t> skaičius</a:t>
            </a:r>
            <a:endParaRPr lang="lt-LT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09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99044" y="1434595"/>
            <a:ext cx="8915400" cy="1130709"/>
          </a:xfrm>
        </p:spPr>
        <p:txBody>
          <a:bodyPr/>
          <a:lstStyle/>
          <a:p>
            <a:pPr marL="0" indent="0">
              <a:buNone/>
            </a:pPr>
            <a:r>
              <a:rPr lang="lt-LT" sz="4800" dirty="0" err="1"/>
              <a:t>Fibonači</a:t>
            </a:r>
            <a:r>
              <a:rPr lang="lt-LT" sz="4800" dirty="0"/>
              <a:t> skaičių seka</a:t>
            </a:r>
          </a:p>
          <a:p>
            <a:endParaRPr lang="lt-LT" dirty="0"/>
          </a:p>
        </p:txBody>
      </p:sp>
      <p:sp>
        <p:nvSpPr>
          <p:cNvPr id="4" name="Pavadinimas 1"/>
          <p:cNvSpPr txBox="1">
            <a:spLocks/>
          </p:cNvSpPr>
          <p:nvPr/>
        </p:nvSpPr>
        <p:spPr>
          <a:xfrm>
            <a:off x="0" y="2565304"/>
            <a:ext cx="11946193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lt-LT" sz="5400" dirty="0" smtClean="0">
                <a:solidFill>
                  <a:srgbClr val="FF0000"/>
                </a:solidFill>
              </a:rPr>
              <a:t>0, 1, 1, 2, 3, 5, 8, 13, 21, 34, 55, ...</a:t>
            </a:r>
            <a:endParaRPr lang="lt-LT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15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36560" y="761440"/>
            <a:ext cx="10138150" cy="1320800"/>
          </a:xfrm>
        </p:spPr>
        <p:txBody>
          <a:bodyPr>
            <a:noAutofit/>
          </a:bodyPr>
          <a:lstStyle/>
          <a:p>
            <a:r>
              <a:rPr lang="lt-LT" sz="5400" dirty="0" smtClean="0">
                <a:solidFill>
                  <a:schemeClr val="accent2">
                    <a:lumMod val="50000"/>
                  </a:schemeClr>
                </a:solidFill>
              </a:rPr>
              <a:t>Nusibrėžkime </a:t>
            </a:r>
            <a:r>
              <a:rPr lang="lt-LT" sz="5400" dirty="0" err="1" smtClean="0">
                <a:solidFill>
                  <a:schemeClr val="accent2">
                    <a:lumMod val="50000"/>
                  </a:schemeClr>
                </a:solidFill>
              </a:rPr>
              <a:t>Fibonači</a:t>
            </a:r>
            <a:r>
              <a:rPr lang="lt-LT" sz="5400" dirty="0" smtClean="0">
                <a:solidFill>
                  <a:schemeClr val="accent2">
                    <a:lumMod val="50000"/>
                  </a:schemeClr>
                </a:solidFill>
              </a:rPr>
              <a:t> spiralę</a:t>
            </a:r>
            <a:endParaRPr lang="lt-LT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9174" y="2023357"/>
            <a:ext cx="3106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/>
              <a:t>Brėžiame kvadratą, kurio kraštinė lygi 1</a:t>
            </a:r>
            <a:endParaRPr lang="lt-LT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03333" y="4277734"/>
            <a:ext cx="3082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/>
              <a:t>Apačioje nusibrėžkime tokį patį kvadratą</a:t>
            </a:r>
            <a:endParaRPr lang="lt-LT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905135" y="3158361"/>
            <a:ext cx="3082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/>
              <a:t>Iš šono brėžiame kvadratą, kurio kraštinė 2</a:t>
            </a:r>
            <a:endParaRPr lang="lt-LT" sz="2400" dirty="0"/>
          </a:p>
        </p:txBody>
      </p:sp>
      <p:grpSp>
        <p:nvGrpSpPr>
          <p:cNvPr id="11" name="Grupė 10"/>
          <p:cNvGrpSpPr/>
          <p:nvPr/>
        </p:nvGrpSpPr>
        <p:grpSpPr>
          <a:xfrm>
            <a:off x="5921267" y="3087047"/>
            <a:ext cx="1341462" cy="870857"/>
            <a:chOff x="6383383" y="3126376"/>
            <a:chExt cx="1341462" cy="870857"/>
          </a:xfrm>
        </p:grpSpPr>
        <p:sp>
          <p:nvSpPr>
            <p:cNvPr id="6" name="Stačiakampis 5"/>
            <p:cNvSpPr/>
            <p:nvPr/>
          </p:nvSpPr>
          <p:spPr>
            <a:xfrm>
              <a:off x="6383383" y="3126376"/>
              <a:ext cx="470262" cy="4528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2800" dirty="0" smtClean="0"/>
                <a:t>1</a:t>
              </a:r>
              <a:endParaRPr lang="lt-LT" sz="2800" dirty="0"/>
            </a:p>
          </p:txBody>
        </p:sp>
        <p:sp>
          <p:nvSpPr>
            <p:cNvPr id="8" name="Stačiakampis 7"/>
            <p:cNvSpPr/>
            <p:nvPr/>
          </p:nvSpPr>
          <p:spPr>
            <a:xfrm>
              <a:off x="6383383" y="3544387"/>
              <a:ext cx="470262" cy="45284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2800" dirty="0" smtClean="0"/>
                <a:t>1</a:t>
              </a:r>
              <a:endParaRPr lang="lt-LT" sz="2800" dirty="0"/>
            </a:p>
          </p:txBody>
        </p:sp>
        <p:sp>
          <p:nvSpPr>
            <p:cNvPr id="10" name="Stačiakampis 9"/>
            <p:cNvSpPr/>
            <p:nvPr/>
          </p:nvSpPr>
          <p:spPr>
            <a:xfrm>
              <a:off x="6853645" y="3126376"/>
              <a:ext cx="871200" cy="870857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3600" dirty="0" smtClean="0"/>
                <a:t>2</a:t>
              </a:r>
              <a:endParaRPr lang="lt-LT" sz="3600" dirty="0"/>
            </a:p>
          </p:txBody>
        </p:sp>
      </p:grpSp>
      <p:cxnSp>
        <p:nvCxnSpPr>
          <p:cNvPr id="5" name="Tiesioji rodyklės jungtis 4"/>
          <p:cNvCxnSpPr/>
          <p:nvPr/>
        </p:nvCxnSpPr>
        <p:spPr>
          <a:xfrm>
            <a:off x="5584723" y="2854354"/>
            <a:ext cx="235974" cy="232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Tiesioji rodyklės jungtis 11"/>
          <p:cNvCxnSpPr/>
          <p:nvPr/>
        </p:nvCxnSpPr>
        <p:spPr>
          <a:xfrm flipV="1">
            <a:off x="5205635" y="4001474"/>
            <a:ext cx="615062" cy="403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Tiesioji rodyklės jungtis 14"/>
          <p:cNvCxnSpPr/>
          <p:nvPr/>
        </p:nvCxnSpPr>
        <p:spPr>
          <a:xfrm flipH="1" flipV="1">
            <a:off x="7384027" y="3505057"/>
            <a:ext cx="52110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268827" y="735585"/>
            <a:ext cx="3082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/>
              <a:t>Brėžiame kvadratą, kurio kraštinė lygi 3</a:t>
            </a:r>
            <a:endParaRPr lang="lt-LT" sz="2400" dirty="0"/>
          </a:p>
        </p:txBody>
      </p:sp>
      <p:grpSp>
        <p:nvGrpSpPr>
          <p:cNvPr id="12" name="Grupė 11"/>
          <p:cNvGrpSpPr/>
          <p:nvPr/>
        </p:nvGrpSpPr>
        <p:grpSpPr>
          <a:xfrm>
            <a:off x="3020751" y="2061422"/>
            <a:ext cx="3734010" cy="2316942"/>
            <a:chOff x="5891769" y="3028056"/>
            <a:chExt cx="3347244" cy="2097832"/>
          </a:xfrm>
        </p:grpSpPr>
        <p:grpSp>
          <p:nvGrpSpPr>
            <p:cNvPr id="9" name="Grupė 8"/>
            <p:cNvGrpSpPr/>
            <p:nvPr/>
          </p:nvGrpSpPr>
          <p:grpSpPr>
            <a:xfrm>
              <a:off x="7897550" y="3028056"/>
              <a:ext cx="1341463" cy="2090055"/>
              <a:chOff x="7897550" y="3028056"/>
              <a:chExt cx="1341463" cy="2090055"/>
            </a:xfrm>
          </p:grpSpPr>
          <p:grpSp>
            <p:nvGrpSpPr>
              <p:cNvPr id="3" name="Grupė 2"/>
              <p:cNvGrpSpPr/>
              <p:nvPr/>
            </p:nvGrpSpPr>
            <p:grpSpPr>
              <a:xfrm>
                <a:off x="7897550" y="4247254"/>
                <a:ext cx="1341462" cy="870857"/>
                <a:chOff x="6383383" y="3126376"/>
                <a:chExt cx="1341462" cy="870857"/>
              </a:xfrm>
            </p:grpSpPr>
            <p:sp>
              <p:nvSpPr>
                <p:cNvPr id="4" name="Stačiakampis 3"/>
                <p:cNvSpPr/>
                <p:nvPr/>
              </p:nvSpPr>
              <p:spPr>
                <a:xfrm>
                  <a:off x="6383383" y="3126376"/>
                  <a:ext cx="470262" cy="45284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t-LT" sz="2800" dirty="0" smtClean="0"/>
                    <a:t>1</a:t>
                  </a:r>
                  <a:endParaRPr lang="lt-LT" sz="2800" dirty="0"/>
                </a:p>
              </p:txBody>
            </p:sp>
            <p:sp>
              <p:nvSpPr>
                <p:cNvPr id="5" name="Stačiakampis 4"/>
                <p:cNvSpPr/>
                <p:nvPr/>
              </p:nvSpPr>
              <p:spPr>
                <a:xfrm>
                  <a:off x="6383383" y="3544387"/>
                  <a:ext cx="470262" cy="452846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t-LT" sz="2800" dirty="0" smtClean="0"/>
                    <a:t>1</a:t>
                  </a:r>
                  <a:endParaRPr lang="lt-LT" sz="2800" dirty="0"/>
                </a:p>
              </p:txBody>
            </p:sp>
            <p:sp>
              <p:nvSpPr>
                <p:cNvPr id="6" name="Stačiakampis 5"/>
                <p:cNvSpPr/>
                <p:nvPr/>
              </p:nvSpPr>
              <p:spPr>
                <a:xfrm>
                  <a:off x="6853645" y="3126376"/>
                  <a:ext cx="871200" cy="870857"/>
                </a:xfrm>
                <a:prstGeom prst="rect">
                  <a:avLst/>
                </a:prstGeom>
                <a:solidFill>
                  <a:schemeClr val="accent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t-LT" sz="3600" dirty="0" smtClean="0"/>
                    <a:t>2</a:t>
                  </a:r>
                  <a:endParaRPr lang="lt-LT" sz="3600" dirty="0"/>
                </a:p>
              </p:txBody>
            </p:sp>
          </p:grpSp>
          <p:sp>
            <p:nvSpPr>
              <p:cNvPr id="7" name="Stačiakampis 6"/>
              <p:cNvSpPr/>
              <p:nvPr/>
            </p:nvSpPr>
            <p:spPr>
              <a:xfrm>
                <a:off x="7897551" y="3028056"/>
                <a:ext cx="1341462" cy="1224000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t-LT" sz="3600" dirty="0" smtClean="0"/>
                  <a:t>3</a:t>
                </a:r>
                <a:endParaRPr lang="lt-LT" sz="3600" dirty="0"/>
              </a:p>
            </p:txBody>
          </p:sp>
        </p:grpSp>
        <p:sp>
          <p:nvSpPr>
            <p:cNvPr id="10" name="Stačiakampis 9"/>
            <p:cNvSpPr/>
            <p:nvPr/>
          </p:nvSpPr>
          <p:spPr>
            <a:xfrm>
              <a:off x="5891769" y="3028056"/>
              <a:ext cx="1995948" cy="209783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3600" dirty="0" smtClean="0"/>
                <a:t>5</a:t>
              </a:r>
              <a:endParaRPr lang="lt-LT" sz="3600" dirty="0"/>
            </a:p>
          </p:txBody>
        </p:sp>
      </p:grpSp>
      <p:sp>
        <p:nvSpPr>
          <p:cNvPr id="11" name="Stačiakampis 10"/>
          <p:cNvSpPr/>
          <p:nvPr/>
        </p:nvSpPr>
        <p:spPr>
          <a:xfrm>
            <a:off x="1527187" y="5124840"/>
            <a:ext cx="37625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400" dirty="0"/>
              <a:t>Brėžiame kvadratą, kurio </a:t>
            </a:r>
            <a:endParaRPr lang="lt-LT" sz="2400" dirty="0" smtClean="0"/>
          </a:p>
          <a:p>
            <a:r>
              <a:rPr lang="lt-LT" sz="2400" dirty="0" smtClean="0"/>
              <a:t>kraštinė </a:t>
            </a:r>
            <a:r>
              <a:rPr lang="lt-LT" sz="2400" dirty="0"/>
              <a:t>lygi </a:t>
            </a:r>
            <a:r>
              <a:rPr lang="lt-LT" sz="2400" dirty="0" smtClean="0"/>
              <a:t>5</a:t>
            </a:r>
            <a:endParaRPr lang="lt-LT" sz="2400" dirty="0"/>
          </a:p>
        </p:txBody>
      </p:sp>
      <p:sp>
        <p:nvSpPr>
          <p:cNvPr id="13" name="Pavadinimas 1"/>
          <p:cNvSpPr>
            <a:spLocks noGrp="1"/>
          </p:cNvSpPr>
          <p:nvPr>
            <p:ph type="title"/>
          </p:nvPr>
        </p:nvSpPr>
        <p:spPr>
          <a:xfrm>
            <a:off x="431528" y="368150"/>
            <a:ext cx="4858227" cy="778434"/>
          </a:xfrm>
        </p:spPr>
        <p:txBody>
          <a:bodyPr>
            <a:noAutofit/>
          </a:bodyPr>
          <a:lstStyle/>
          <a:p>
            <a:r>
              <a:rPr lang="lt-LT" sz="3200" dirty="0" smtClean="0">
                <a:solidFill>
                  <a:schemeClr val="accent2">
                    <a:lumMod val="50000"/>
                  </a:schemeClr>
                </a:solidFill>
              </a:rPr>
              <a:t>Tęsiam braižymą toliau</a:t>
            </a:r>
            <a:endParaRPr lang="lt-LT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4" name="Tiesioji rodyklės jungtis 13"/>
          <p:cNvCxnSpPr/>
          <p:nvPr/>
        </p:nvCxnSpPr>
        <p:spPr>
          <a:xfrm flipV="1">
            <a:off x="3020751" y="4549913"/>
            <a:ext cx="615062" cy="403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Tiesioji rodyklės jungtis 14"/>
          <p:cNvCxnSpPr/>
          <p:nvPr/>
        </p:nvCxnSpPr>
        <p:spPr>
          <a:xfrm flipH="1">
            <a:off x="6371303" y="1566582"/>
            <a:ext cx="383457" cy="301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15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ė 12"/>
          <p:cNvGrpSpPr/>
          <p:nvPr/>
        </p:nvGrpSpPr>
        <p:grpSpPr>
          <a:xfrm>
            <a:off x="4650658" y="1439572"/>
            <a:ext cx="3347245" cy="4617832"/>
            <a:chOff x="5850193" y="1596889"/>
            <a:chExt cx="3347245" cy="4617832"/>
          </a:xfrm>
        </p:grpSpPr>
        <p:grpSp>
          <p:nvGrpSpPr>
            <p:cNvPr id="3" name="Grupė 2"/>
            <p:cNvGrpSpPr/>
            <p:nvPr/>
          </p:nvGrpSpPr>
          <p:grpSpPr>
            <a:xfrm>
              <a:off x="5850194" y="1596889"/>
              <a:ext cx="3347244" cy="2097832"/>
              <a:chOff x="5891769" y="3028056"/>
              <a:chExt cx="3347244" cy="2097832"/>
            </a:xfrm>
          </p:grpSpPr>
          <p:grpSp>
            <p:nvGrpSpPr>
              <p:cNvPr id="4" name="Grupė 3"/>
              <p:cNvGrpSpPr/>
              <p:nvPr/>
            </p:nvGrpSpPr>
            <p:grpSpPr>
              <a:xfrm>
                <a:off x="7897550" y="3028056"/>
                <a:ext cx="1341463" cy="2090055"/>
                <a:chOff x="7897550" y="3028056"/>
                <a:chExt cx="1341463" cy="2090055"/>
              </a:xfrm>
            </p:grpSpPr>
            <p:grpSp>
              <p:nvGrpSpPr>
                <p:cNvPr id="6" name="Grupė 5"/>
                <p:cNvGrpSpPr/>
                <p:nvPr/>
              </p:nvGrpSpPr>
              <p:grpSpPr>
                <a:xfrm>
                  <a:off x="7897550" y="4247254"/>
                  <a:ext cx="1341462" cy="870857"/>
                  <a:chOff x="6383383" y="3126376"/>
                  <a:chExt cx="1341462" cy="870857"/>
                </a:xfrm>
              </p:grpSpPr>
              <p:sp>
                <p:nvSpPr>
                  <p:cNvPr id="8" name="Stačiakampis 7"/>
                  <p:cNvSpPr/>
                  <p:nvPr/>
                </p:nvSpPr>
                <p:spPr>
                  <a:xfrm>
                    <a:off x="6383383" y="3126376"/>
                    <a:ext cx="470262" cy="45284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lt-LT" sz="2800" dirty="0" smtClean="0"/>
                      <a:t>1</a:t>
                    </a:r>
                    <a:endParaRPr lang="lt-LT" sz="2800" dirty="0"/>
                  </a:p>
                </p:txBody>
              </p:sp>
              <p:sp>
                <p:nvSpPr>
                  <p:cNvPr id="9" name="Stačiakampis 8"/>
                  <p:cNvSpPr/>
                  <p:nvPr/>
                </p:nvSpPr>
                <p:spPr>
                  <a:xfrm>
                    <a:off x="6383383" y="3544387"/>
                    <a:ext cx="470262" cy="452846"/>
                  </a:xfrm>
                  <a:prstGeom prst="rect">
                    <a:avLst/>
                  </a:prstGeom>
                  <a:solidFill>
                    <a:srgbClr val="7030A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lt-LT" sz="2800" dirty="0" smtClean="0"/>
                      <a:t>1</a:t>
                    </a:r>
                    <a:endParaRPr lang="lt-LT" sz="2800" dirty="0"/>
                  </a:p>
                </p:txBody>
              </p:sp>
              <p:sp>
                <p:nvSpPr>
                  <p:cNvPr id="10" name="Stačiakampis 9"/>
                  <p:cNvSpPr/>
                  <p:nvPr/>
                </p:nvSpPr>
                <p:spPr>
                  <a:xfrm>
                    <a:off x="6853645" y="3126376"/>
                    <a:ext cx="871200" cy="870857"/>
                  </a:xfrm>
                  <a:prstGeom prst="rect">
                    <a:avLst/>
                  </a:prstGeom>
                  <a:solidFill>
                    <a:schemeClr val="accent4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lt-LT" sz="3600" dirty="0" smtClean="0"/>
                      <a:t>2</a:t>
                    </a:r>
                    <a:endParaRPr lang="lt-LT" sz="3600" dirty="0"/>
                  </a:p>
                </p:txBody>
              </p:sp>
            </p:grpSp>
            <p:sp>
              <p:nvSpPr>
                <p:cNvPr id="7" name="Stačiakampis 6"/>
                <p:cNvSpPr/>
                <p:nvPr/>
              </p:nvSpPr>
              <p:spPr>
                <a:xfrm>
                  <a:off x="7897551" y="3028056"/>
                  <a:ext cx="1341462" cy="1224000"/>
                </a:xfrm>
                <a:prstGeom prst="rect">
                  <a:avLst/>
                </a:prstGeom>
                <a:solidFill>
                  <a:srgbClr val="C0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t-LT" sz="3600" dirty="0" smtClean="0"/>
                    <a:t>3</a:t>
                  </a:r>
                  <a:endParaRPr lang="lt-LT" sz="3600" dirty="0"/>
                </a:p>
              </p:txBody>
            </p:sp>
          </p:grpSp>
          <p:sp>
            <p:nvSpPr>
              <p:cNvPr id="5" name="Stačiakampis 4"/>
              <p:cNvSpPr/>
              <p:nvPr/>
            </p:nvSpPr>
            <p:spPr>
              <a:xfrm>
                <a:off x="5891769" y="3028056"/>
                <a:ext cx="1995948" cy="209783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t-LT" sz="3600" dirty="0" smtClean="0"/>
                  <a:t>5</a:t>
                </a:r>
                <a:endParaRPr lang="lt-LT" sz="3600" dirty="0"/>
              </a:p>
            </p:txBody>
          </p:sp>
        </p:grpSp>
        <p:sp>
          <p:nvSpPr>
            <p:cNvPr id="12" name="Stačiakampis 11"/>
            <p:cNvSpPr/>
            <p:nvPr/>
          </p:nvSpPr>
          <p:spPr>
            <a:xfrm>
              <a:off x="5850193" y="3694721"/>
              <a:ext cx="3347243" cy="25200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3600" dirty="0" smtClean="0"/>
                <a:t>8</a:t>
              </a:r>
              <a:endParaRPr lang="lt-LT" sz="36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20853" y="4440193"/>
            <a:ext cx="3082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/>
              <a:t>Brėžiame kvadratą, kurio kraštinė lygi 8</a:t>
            </a:r>
            <a:endParaRPr lang="lt-LT" sz="2400" dirty="0"/>
          </a:p>
        </p:txBody>
      </p:sp>
      <p:cxnSp>
        <p:nvCxnSpPr>
          <p:cNvPr id="15" name="Tiesioji rodyklės jungtis 14"/>
          <p:cNvCxnSpPr/>
          <p:nvPr/>
        </p:nvCxnSpPr>
        <p:spPr>
          <a:xfrm>
            <a:off x="3903687" y="4925963"/>
            <a:ext cx="536403" cy="9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5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ė 13"/>
          <p:cNvGrpSpPr/>
          <p:nvPr/>
        </p:nvGrpSpPr>
        <p:grpSpPr>
          <a:xfrm>
            <a:off x="1297857" y="2035279"/>
            <a:ext cx="7216877" cy="4132438"/>
            <a:chOff x="3775587" y="1862360"/>
            <a:chExt cx="7960795" cy="4617832"/>
          </a:xfrm>
        </p:grpSpPr>
        <p:grpSp>
          <p:nvGrpSpPr>
            <p:cNvPr id="3" name="Grupė 2"/>
            <p:cNvGrpSpPr/>
            <p:nvPr/>
          </p:nvGrpSpPr>
          <p:grpSpPr>
            <a:xfrm>
              <a:off x="3775587" y="1862360"/>
              <a:ext cx="3347245" cy="4617832"/>
              <a:chOff x="5850193" y="1596889"/>
              <a:chExt cx="3347245" cy="4617832"/>
            </a:xfrm>
          </p:grpSpPr>
          <p:grpSp>
            <p:nvGrpSpPr>
              <p:cNvPr id="4" name="Grupė 3"/>
              <p:cNvGrpSpPr/>
              <p:nvPr/>
            </p:nvGrpSpPr>
            <p:grpSpPr>
              <a:xfrm>
                <a:off x="5850194" y="1596889"/>
                <a:ext cx="3347244" cy="2097832"/>
                <a:chOff x="5891769" y="3028056"/>
                <a:chExt cx="3347244" cy="2097832"/>
              </a:xfrm>
            </p:grpSpPr>
            <p:grpSp>
              <p:nvGrpSpPr>
                <p:cNvPr id="6" name="Grupė 5"/>
                <p:cNvGrpSpPr/>
                <p:nvPr/>
              </p:nvGrpSpPr>
              <p:grpSpPr>
                <a:xfrm>
                  <a:off x="7897550" y="3028056"/>
                  <a:ext cx="1341463" cy="2090055"/>
                  <a:chOff x="7897550" y="3028056"/>
                  <a:chExt cx="1341463" cy="2090055"/>
                </a:xfrm>
              </p:grpSpPr>
              <p:grpSp>
                <p:nvGrpSpPr>
                  <p:cNvPr id="8" name="Grupė 7"/>
                  <p:cNvGrpSpPr/>
                  <p:nvPr/>
                </p:nvGrpSpPr>
                <p:grpSpPr>
                  <a:xfrm>
                    <a:off x="7897550" y="4247254"/>
                    <a:ext cx="1341462" cy="870857"/>
                    <a:chOff x="6383383" y="3126376"/>
                    <a:chExt cx="1341462" cy="870857"/>
                  </a:xfrm>
                </p:grpSpPr>
                <p:sp>
                  <p:nvSpPr>
                    <p:cNvPr id="10" name="Stačiakampis 9"/>
                    <p:cNvSpPr/>
                    <p:nvPr/>
                  </p:nvSpPr>
                  <p:spPr>
                    <a:xfrm>
                      <a:off x="6383383" y="3126376"/>
                      <a:ext cx="470262" cy="452846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lt-LT" sz="2800" dirty="0" smtClean="0"/>
                        <a:t>1</a:t>
                      </a:r>
                      <a:endParaRPr lang="lt-LT" sz="2800" dirty="0"/>
                    </a:p>
                  </p:txBody>
                </p:sp>
                <p:sp>
                  <p:nvSpPr>
                    <p:cNvPr id="11" name="Stačiakampis 10"/>
                    <p:cNvSpPr/>
                    <p:nvPr/>
                  </p:nvSpPr>
                  <p:spPr>
                    <a:xfrm>
                      <a:off x="6383383" y="3544387"/>
                      <a:ext cx="470262" cy="452846"/>
                    </a:xfrm>
                    <a:prstGeom prst="rect">
                      <a:avLst/>
                    </a:prstGeom>
                    <a:solidFill>
                      <a:srgbClr val="7030A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lt-LT" sz="2800" dirty="0" smtClean="0"/>
                        <a:t>1</a:t>
                      </a:r>
                      <a:endParaRPr lang="lt-LT" sz="2800" dirty="0"/>
                    </a:p>
                  </p:txBody>
                </p:sp>
                <p:sp>
                  <p:nvSpPr>
                    <p:cNvPr id="12" name="Stačiakampis 11"/>
                    <p:cNvSpPr/>
                    <p:nvPr/>
                  </p:nvSpPr>
                  <p:spPr>
                    <a:xfrm>
                      <a:off x="6853645" y="3126376"/>
                      <a:ext cx="871200" cy="870857"/>
                    </a:xfrm>
                    <a:prstGeom prst="rect">
                      <a:avLst/>
                    </a:prstGeom>
                    <a:solidFill>
                      <a:schemeClr val="accent4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lt-LT" sz="3600" dirty="0" smtClean="0"/>
                        <a:t>2</a:t>
                      </a:r>
                      <a:endParaRPr lang="lt-LT" sz="3600" dirty="0"/>
                    </a:p>
                  </p:txBody>
                </p:sp>
              </p:grpSp>
              <p:sp>
                <p:nvSpPr>
                  <p:cNvPr id="9" name="Stačiakampis 8"/>
                  <p:cNvSpPr/>
                  <p:nvPr/>
                </p:nvSpPr>
                <p:spPr>
                  <a:xfrm>
                    <a:off x="7897551" y="3028056"/>
                    <a:ext cx="1341462" cy="1224000"/>
                  </a:xfrm>
                  <a:prstGeom prst="rect">
                    <a:avLst/>
                  </a:prstGeom>
                  <a:solidFill>
                    <a:srgbClr val="C0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lt-LT" sz="3600" dirty="0" smtClean="0"/>
                      <a:t>3</a:t>
                    </a:r>
                    <a:endParaRPr lang="lt-LT" sz="3600" dirty="0"/>
                  </a:p>
                </p:txBody>
              </p:sp>
            </p:grpSp>
            <p:sp>
              <p:nvSpPr>
                <p:cNvPr id="7" name="Stačiakampis 6"/>
                <p:cNvSpPr/>
                <p:nvPr/>
              </p:nvSpPr>
              <p:spPr>
                <a:xfrm>
                  <a:off x="5891769" y="3028056"/>
                  <a:ext cx="1995948" cy="2097832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t-LT" sz="3600" dirty="0" smtClean="0"/>
                    <a:t>5</a:t>
                  </a:r>
                  <a:endParaRPr lang="lt-LT" sz="3600" dirty="0"/>
                </a:p>
              </p:txBody>
            </p:sp>
          </p:grpSp>
          <p:sp>
            <p:nvSpPr>
              <p:cNvPr id="5" name="Stačiakampis 4"/>
              <p:cNvSpPr/>
              <p:nvPr/>
            </p:nvSpPr>
            <p:spPr>
              <a:xfrm>
                <a:off x="5850193" y="3694721"/>
                <a:ext cx="3347243" cy="25200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t-LT" sz="3600" dirty="0" smtClean="0"/>
                  <a:t>8</a:t>
                </a:r>
                <a:endParaRPr lang="lt-LT" sz="3600" dirty="0"/>
              </a:p>
            </p:txBody>
          </p:sp>
        </p:grpSp>
        <p:sp>
          <p:nvSpPr>
            <p:cNvPr id="13" name="Stačiakampis 12"/>
            <p:cNvSpPr/>
            <p:nvPr/>
          </p:nvSpPr>
          <p:spPr>
            <a:xfrm>
              <a:off x="7128382" y="1868129"/>
              <a:ext cx="4608000" cy="4608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3600" dirty="0" smtClean="0"/>
                <a:t>13</a:t>
              </a:r>
              <a:endParaRPr lang="lt-LT" sz="36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855838" y="273389"/>
            <a:ext cx="3658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/>
              <a:t>Brėžiame kvadratą, kurio kraštinė lygi 13</a:t>
            </a:r>
            <a:endParaRPr lang="lt-LT" sz="2400" dirty="0"/>
          </a:p>
        </p:txBody>
      </p:sp>
      <p:sp>
        <p:nvSpPr>
          <p:cNvPr id="16" name="Lankas 15"/>
          <p:cNvSpPr/>
          <p:nvPr/>
        </p:nvSpPr>
        <p:spPr>
          <a:xfrm>
            <a:off x="6251631" y="3081558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cxnSp>
        <p:nvCxnSpPr>
          <p:cNvPr id="17" name="Tiesioji rodyklės jungtis 16"/>
          <p:cNvCxnSpPr/>
          <p:nvPr/>
        </p:nvCxnSpPr>
        <p:spPr>
          <a:xfrm flipH="1">
            <a:off x="6241798" y="1274411"/>
            <a:ext cx="9833" cy="580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70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053244" y="274946"/>
            <a:ext cx="5625143" cy="690479"/>
          </a:xfrm>
        </p:spPr>
        <p:txBody>
          <a:bodyPr>
            <a:noAutofit/>
          </a:bodyPr>
          <a:lstStyle/>
          <a:p>
            <a:r>
              <a:rPr lang="lt-LT" sz="4400" dirty="0" smtClean="0">
                <a:solidFill>
                  <a:schemeClr val="accent2">
                    <a:lumMod val="50000"/>
                  </a:schemeClr>
                </a:solidFill>
              </a:rPr>
              <a:t>Brėžiame spiralę</a:t>
            </a:r>
            <a:endParaRPr lang="lt-LT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27" name="Grupė 26"/>
          <p:cNvGrpSpPr/>
          <p:nvPr/>
        </p:nvGrpSpPr>
        <p:grpSpPr>
          <a:xfrm>
            <a:off x="712328" y="1565192"/>
            <a:ext cx="7960795" cy="4643331"/>
            <a:chOff x="2514554" y="1847233"/>
            <a:chExt cx="7960795" cy="4643331"/>
          </a:xfrm>
        </p:grpSpPr>
        <p:grpSp>
          <p:nvGrpSpPr>
            <p:cNvPr id="3" name="Grupė 2"/>
            <p:cNvGrpSpPr/>
            <p:nvPr/>
          </p:nvGrpSpPr>
          <p:grpSpPr>
            <a:xfrm>
              <a:off x="2514554" y="1857065"/>
              <a:ext cx="7960795" cy="4617832"/>
              <a:chOff x="3775587" y="1862360"/>
              <a:chExt cx="7960795" cy="4617832"/>
            </a:xfrm>
          </p:grpSpPr>
          <p:grpSp>
            <p:nvGrpSpPr>
              <p:cNvPr id="4" name="Grupė 3"/>
              <p:cNvGrpSpPr/>
              <p:nvPr/>
            </p:nvGrpSpPr>
            <p:grpSpPr>
              <a:xfrm>
                <a:off x="3775587" y="1862360"/>
                <a:ext cx="3347245" cy="4617832"/>
                <a:chOff x="5850193" y="1596889"/>
                <a:chExt cx="3347245" cy="4617832"/>
              </a:xfrm>
            </p:grpSpPr>
            <p:grpSp>
              <p:nvGrpSpPr>
                <p:cNvPr id="6" name="Grupė 5"/>
                <p:cNvGrpSpPr/>
                <p:nvPr/>
              </p:nvGrpSpPr>
              <p:grpSpPr>
                <a:xfrm>
                  <a:off x="5850194" y="1596889"/>
                  <a:ext cx="3347244" cy="2097832"/>
                  <a:chOff x="5891769" y="3028056"/>
                  <a:chExt cx="3347244" cy="2097832"/>
                </a:xfrm>
              </p:grpSpPr>
              <p:grpSp>
                <p:nvGrpSpPr>
                  <p:cNvPr id="8" name="Grupė 7"/>
                  <p:cNvGrpSpPr/>
                  <p:nvPr/>
                </p:nvGrpSpPr>
                <p:grpSpPr>
                  <a:xfrm>
                    <a:off x="7897550" y="3028056"/>
                    <a:ext cx="1341463" cy="2090055"/>
                    <a:chOff x="7897550" y="3028056"/>
                    <a:chExt cx="1341463" cy="2090055"/>
                  </a:xfrm>
                </p:grpSpPr>
                <p:grpSp>
                  <p:nvGrpSpPr>
                    <p:cNvPr id="10" name="Grupė 9"/>
                    <p:cNvGrpSpPr/>
                    <p:nvPr/>
                  </p:nvGrpSpPr>
                  <p:grpSpPr>
                    <a:xfrm>
                      <a:off x="7897550" y="4247254"/>
                      <a:ext cx="1341462" cy="870857"/>
                      <a:chOff x="6383383" y="3126376"/>
                      <a:chExt cx="1341462" cy="870857"/>
                    </a:xfrm>
                  </p:grpSpPr>
                  <p:sp>
                    <p:nvSpPr>
                      <p:cNvPr id="12" name="Stačiakampis 11"/>
                      <p:cNvSpPr/>
                      <p:nvPr/>
                    </p:nvSpPr>
                    <p:spPr>
                      <a:xfrm>
                        <a:off x="6383383" y="3126376"/>
                        <a:ext cx="470262" cy="452846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lt-LT" sz="2800" dirty="0" smtClean="0"/>
                          <a:t>1</a:t>
                        </a:r>
                        <a:endParaRPr lang="lt-LT" sz="2800" dirty="0"/>
                      </a:p>
                    </p:txBody>
                  </p:sp>
                  <p:sp>
                    <p:nvSpPr>
                      <p:cNvPr id="13" name="Stačiakampis 12"/>
                      <p:cNvSpPr/>
                      <p:nvPr/>
                    </p:nvSpPr>
                    <p:spPr>
                      <a:xfrm>
                        <a:off x="6383383" y="3544387"/>
                        <a:ext cx="470262" cy="452846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lt-LT" sz="2800" dirty="0" smtClean="0"/>
                          <a:t>1</a:t>
                        </a:r>
                        <a:endParaRPr lang="lt-LT" sz="2800" dirty="0"/>
                      </a:p>
                    </p:txBody>
                  </p:sp>
                  <p:sp>
                    <p:nvSpPr>
                      <p:cNvPr id="14" name="Stačiakampis 13"/>
                      <p:cNvSpPr/>
                      <p:nvPr/>
                    </p:nvSpPr>
                    <p:spPr>
                      <a:xfrm>
                        <a:off x="6853645" y="3126376"/>
                        <a:ext cx="871200" cy="870857"/>
                      </a:xfrm>
                      <a:prstGeom prst="rect">
                        <a:avLst/>
                      </a:prstGeom>
                      <a:solidFill>
                        <a:schemeClr val="accent4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lt-LT" sz="3600" dirty="0" smtClean="0"/>
                          <a:t>2</a:t>
                        </a:r>
                        <a:endParaRPr lang="lt-LT" sz="3600" dirty="0"/>
                      </a:p>
                    </p:txBody>
                  </p:sp>
                </p:grpSp>
                <p:sp>
                  <p:nvSpPr>
                    <p:cNvPr id="11" name="Stačiakampis 10"/>
                    <p:cNvSpPr/>
                    <p:nvPr/>
                  </p:nvSpPr>
                  <p:spPr>
                    <a:xfrm>
                      <a:off x="7897551" y="3028056"/>
                      <a:ext cx="1341462" cy="1224000"/>
                    </a:xfrm>
                    <a:prstGeom prst="rect">
                      <a:avLst/>
                    </a:prstGeom>
                    <a:solidFill>
                      <a:srgbClr val="C0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lt-LT" sz="3600" dirty="0" smtClean="0"/>
                        <a:t>3</a:t>
                      </a:r>
                      <a:endParaRPr lang="lt-LT" sz="3600" dirty="0"/>
                    </a:p>
                  </p:txBody>
                </p:sp>
              </p:grpSp>
              <p:sp>
                <p:nvSpPr>
                  <p:cNvPr id="9" name="Stačiakampis 8"/>
                  <p:cNvSpPr/>
                  <p:nvPr/>
                </p:nvSpPr>
                <p:spPr>
                  <a:xfrm>
                    <a:off x="5891769" y="3028056"/>
                    <a:ext cx="1995948" cy="2097832"/>
                  </a:xfrm>
                  <a:prstGeom prst="rect">
                    <a:avLst/>
                  </a:prstGeom>
                  <a:solidFill>
                    <a:srgbClr val="92D05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lt-LT" sz="3600" dirty="0" smtClean="0"/>
                      <a:t>5</a:t>
                    </a:r>
                    <a:endParaRPr lang="lt-LT" sz="3600" dirty="0"/>
                  </a:p>
                </p:txBody>
              </p:sp>
            </p:grpSp>
            <p:sp>
              <p:nvSpPr>
                <p:cNvPr id="7" name="Stačiakampis 6"/>
                <p:cNvSpPr/>
                <p:nvPr/>
              </p:nvSpPr>
              <p:spPr>
                <a:xfrm>
                  <a:off x="5850193" y="3694721"/>
                  <a:ext cx="3347243" cy="2520000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t-LT" sz="3600" dirty="0" smtClean="0"/>
                    <a:t>8</a:t>
                  </a:r>
                  <a:endParaRPr lang="lt-LT" sz="3600" dirty="0"/>
                </a:p>
              </p:txBody>
            </p:sp>
          </p:grpSp>
          <p:sp>
            <p:nvSpPr>
              <p:cNvPr id="5" name="Stačiakampis 4"/>
              <p:cNvSpPr/>
              <p:nvPr/>
            </p:nvSpPr>
            <p:spPr>
              <a:xfrm>
                <a:off x="7128382" y="1868129"/>
                <a:ext cx="4608000" cy="46080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t-LT" sz="3600" dirty="0" smtClean="0"/>
                  <a:t>13</a:t>
                </a:r>
                <a:endParaRPr lang="lt-LT" sz="3600" dirty="0"/>
              </a:p>
            </p:txBody>
          </p:sp>
        </p:grpSp>
        <p:grpSp>
          <p:nvGrpSpPr>
            <p:cNvPr id="26" name="Grupė 25"/>
            <p:cNvGrpSpPr/>
            <p:nvPr/>
          </p:nvGrpSpPr>
          <p:grpSpPr>
            <a:xfrm>
              <a:off x="2544050" y="1847233"/>
              <a:ext cx="7927305" cy="4643331"/>
              <a:chOff x="2544050" y="1847233"/>
              <a:chExt cx="7927305" cy="4643331"/>
            </a:xfrm>
          </p:grpSpPr>
          <p:grpSp>
            <p:nvGrpSpPr>
              <p:cNvPr id="24" name="Grupė 23"/>
              <p:cNvGrpSpPr/>
              <p:nvPr/>
            </p:nvGrpSpPr>
            <p:grpSpPr>
              <a:xfrm>
                <a:off x="2544050" y="1847233"/>
                <a:ext cx="3365137" cy="4643331"/>
                <a:chOff x="2544050" y="1847233"/>
                <a:chExt cx="3365137" cy="4643331"/>
              </a:xfrm>
            </p:grpSpPr>
            <p:grpSp>
              <p:nvGrpSpPr>
                <p:cNvPr id="22" name="Grupė 21"/>
                <p:cNvGrpSpPr/>
                <p:nvPr/>
              </p:nvGrpSpPr>
              <p:grpSpPr>
                <a:xfrm>
                  <a:off x="2544050" y="1847233"/>
                  <a:ext cx="3323535" cy="2174161"/>
                  <a:chOff x="2544050" y="1847233"/>
                  <a:chExt cx="3323535" cy="2174161"/>
                </a:xfrm>
              </p:grpSpPr>
              <p:grpSp>
                <p:nvGrpSpPr>
                  <p:cNvPr id="20" name="Grupė 19"/>
                  <p:cNvGrpSpPr/>
                  <p:nvPr/>
                </p:nvGrpSpPr>
                <p:grpSpPr>
                  <a:xfrm>
                    <a:off x="4461568" y="1847233"/>
                    <a:ext cx="1406017" cy="2112771"/>
                    <a:chOff x="4461568" y="1847233"/>
                    <a:chExt cx="1406017" cy="2112771"/>
                  </a:xfrm>
                </p:grpSpPr>
                <p:sp>
                  <p:nvSpPr>
                    <p:cNvPr id="18" name="Laisva forma 17"/>
                    <p:cNvSpPr/>
                    <p:nvPr/>
                  </p:nvSpPr>
                  <p:spPr>
                    <a:xfrm>
                      <a:off x="4510728" y="3100251"/>
                      <a:ext cx="496701" cy="383178"/>
                    </a:xfrm>
                    <a:custGeom>
                      <a:avLst/>
                      <a:gdLst>
                        <a:gd name="connsiteX0" fmla="*/ 496701 w 496701"/>
                        <a:gd name="connsiteY0" fmla="*/ 0 h 383178"/>
                        <a:gd name="connsiteX1" fmla="*/ 444449 w 496701"/>
                        <a:gd name="connsiteY1" fmla="*/ 8709 h 383178"/>
                        <a:gd name="connsiteX2" fmla="*/ 409615 w 496701"/>
                        <a:gd name="connsiteY2" fmla="*/ 26126 h 383178"/>
                        <a:gd name="connsiteX3" fmla="*/ 374781 w 496701"/>
                        <a:gd name="connsiteY3" fmla="*/ 34835 h 383178"/>
                        <a:gd name="connsiteX4" fmla="*/ 296403 w 496701"/>
                        <a:gd name="connsiteY4" fmla="*/ 60960 h 383178"/>
                        <a:gd name="connsiteX5" fmla="*/ 252861 w 496701"/>
                        <a:gd name="connsiteY5" fmla="*/ 95795 h 383178"/>
                        <a:gd name="connsiteX6" fmla="*/ 226735 w 496701"/>
                        <a:gd name="connsiteY6" fmla="*/ 104503 h 383178"/>
                        <a:gd name="connsiteX7" fmla="*/ 191901 w 496701"/>
                        <a:gd name="connsiteY7" fmla="*/ 121920 h 383178"/>
                        <a:gd name="connsiteX8" fmla="*/ 139649 w 496701"/>
                        <a:gd name="connsiteY8" fmla="*/ 148046 h 383178"/>
                        <a:gd name="connsiteX9" fmla="*/ 96106 w 496701"/>
                        <a:gd name="connsiteY9" fmla="*/ 191589 h 383178"/>
                        <a:gd name="connsiteX10" fmla="*/ 78689 w 496701"/>
                        <a:gd name="connsiteY10" fmla="*/ 217715 h 383178"/>
                        <a:gd name="connsiteX11" fmla="*/ 52563 w 496701"/>
                        <a:gd name="connsiteY11" fmla="*/ 261258 h 383178"/>
                        <a:gd name="connsiteX12" fmla="*/ 43855 w 496701"/>
                        <a:gd name="connsiteY12" fmla="*/ 287383 h 383178"/>
                        <a:gd name="connsiteX13" fmla="*/ 26438 w 496701"/>
                        <a:gd name="connsiteY13" fmla="*/ 313509 h 383178"/>
                        <a:gd name="connsiteX14" fmla="*/ 312 w 496701"/>
                        <a:gd name="connsiteY14" fmla="*/ 374469 h 383178"/>
                        <a:gd name="connsiteX15" fmla="*/ 312 w 496701"/>
                        <a:gd name="connsiteY15" fmla="*/ 383178 h 3831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</a:cxnLst>
                      <a:rect l="l" t="t" r="r" b="b"/>
                      <a:pathLst>
                        <a:path w="496701" h="383178">
                          <a:moveTo>
                            <a:pt x="496701" y="0"/>
                          </a:moveTo>
                          <a:cubicBezTo>
                            <a:pt x="479284" y="2903"/>
                            <a:pt x="461362" y="3635"/>
                            <a:pt x="444449" y="8709"/>
                          </a:cubicBezTo>
                          <a:cubicBezTo>
                            <a:pt x="432015" y="12439"/>
                            <a:pt x="421770" y="21568"/>
                            <a:pt x="409615" y="26126"/>
                          </a:cubicBezTo>
                          <a:cubicBezTo>
                            <a:pt x="398408" y="30329"/>
                            <a:pt x="386220" y="31315"/>
                            <a:pt x="374781" y="34835"/>
                          </a:cubicBezTo>
                          <a:cubicBezTo>
                            <a:pt x="348460" y="42934"/>
                            <a:pt x="296403" y="60960"/>
                            <a:pt x="296403" y="60960"/>
                          </a:cubicBezTo>
                          <a:cubicBezTo>
                            <a:pt x="280204" y="77160"/>
                            <a:pt x="274832" y="84810"/>
                            <a:pt x="252861" y="95795"/>
                          </a:cubicBezTo>
                          <a:cubicBezTo>
                            <a:pt x="244650" y="99900"/>
                            <a:pt x="235172" y="100887"/>
                            <a:pt x="226735" y="104503"/>
                          </a:cubicBezTo>
                          <a:cubicBezTo>
                            <a:pt x="214803" y="109617"/>
                            <a:pt x="203833" y="116806"/>
                            <a:pt x="191901" y="121920"/>
                          </a:cubicBezTo>
                          <a:cubicBezTo>
                            <a:pt x="141424" y="143553"/>
                            <a:pt x="189856" y="114575"/>
                            <a:pt x="139649" y="148046"/>
                          </a:cubicBezTo>
                          <a:cubicBezTo>
                            <a:pt x="93204" y="217715"/>
                            <a:pt x="154163" y="133532"/>
                            <a:pt x="96106" y="191589"/>
                          </a:cubicBezTo>
                          <a:cubicBezTo>
                            <a:pt x="88705" y="198990"/>
                            <a:pt x="84495" y="209006"/>
                            <a:pt x="78689" y="217715"/>
                          </a:cubicBezTo>
                          <a:cubicBezTo>
                            <a:pt x="54022" y="291720"/>
                            <a:pt x="88425" y="201489"/>
                            <a:pt x="52563" y="261258"/>
                          </a:cubicBezTo>
                          <a:cubicBezTo>
                            <a:pt x="47840" y="269129"/>
                            <a:pt x="47960" y="279173"/>
                            <a:pt x="43855" y="287383"/>
                          </a:cubicBezTo>
                          <a:cubicBezTo>
                            <a:pt x="39174" y="296745"/>
                            <a:pt x="31631" y="304422"/>
                            <a:pt x="26438" y="313509"/>
                          </a:cubicBezTo>
                          <a:cubicBezTo>
                            <a:pt x="15362" y="332893"/>
                            <a:pt x="5740" y="352759"/>
                            <a:pt x="312" y="374469"/>
                          </a:cubicBezTo>
                          <a:cubicBezTo>
                            <a:pt x="-392" y="377285"/>
                            <a:pt x="312" y="380275"/>
                            <a:pt x="312" y="383178"/>
                          </a:cubicBezTo>
                        </a:path>
                      </a:pathLst>
                    </a:custGeom>
                    <a:no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sp>
                  <p:nvSpPr>
                    <p:cNvPr id="19" name="Laisva forma 18"/>
                    <p:cNvSpPr/>
                    <p:nvPr/>
                  </p:nvSpPr>
                  <p:spPr>
                    <a:xfrm>
                      <a:off x="4461568" y="1847233"/>
                      <a:ext cx="1406017" cy="2112771"/>
                    </a:xfrm>
                    <a:custGeom>
                      <a:avLst/>
                      <a:gdLst>
                        <a:gd name="connsiteX0" fmla="*/ 58994 w 1406017"/>
                        <a:gd name="connsiteY0" fmla="*/ 1622322 h 2112771"/>
                        <a:gd name="connsiteX1" fmla="*/ 68826 w 1406017"/>
                        <a:gd name="connsiteY1" fmla="*/ 1750141 h 2112771"/>
                        <a:gd name="connsiteX2" fmla="*/ 88490 w 1406017"/>
                        <a:gd name="connsiteY2" fmla="*/ 1779638 h 2112771"/>
                        <a:gd name="connsiteX3" fmla="*/ 98323 w 1406017"/>
                        <a:gd name="connsiteY3" fmla="*/ 1818967 h 2112771"/>
                        <a:gd name="connsiteX4" fmla="*/ 117987 w 1406017"/>
                        <a:gd name="connsiteY4" fmla="*/ 1848464 h 2112771"/>
                        <a:gd name="connsiteX5" fmla="*/ 147484 w 1406017"/>
                        <a:gd name="connsiteY5" fmla="*/ 1907458 h 2112771"/>
                        <a:gd name="connsiteX6" fmla="*/ 176981 w 1406017"/>
                        <a:gd name="connsiteY6" fmla="*/ 1927122 h 2112771"/>
                        <a:gd name="connsiteX7" fmla="*/ 226142 w 1406017"/>
                        <a:gd name="connsiteY7" fmla="*/ 1976283 h 2112771"/>
                        <a:gd name="connsiteX8" fmla="*/ 245807 w 1406017"/>
                        <a:gd name="connsiteY8" fmla="*/ 2005780 h 2112771"/>
                        <a:gd name="connsiteX9" fmla="*/ 275303 w 1406017"/>
                        <a:gd name="connsiteY9" fmla="*/ 2015612 h 2112771"/>
                        <a:gd name="connsiteX10" fmla="*/ 324465 w 1406017"/>
                        <a:gd name="connsiteY10" fmla="*/ 2035277 h 2112771"/>
                        <a:gd name="connsiteX11" fmla="*/ 353961 w 1406017"/>
                        <a:gd name="connsiteY11" fmla="*/ 2054941 h 2112771"/>
                        <a:gd name="connsiteX12" fmla="*/ 403123 w 1406017"/>
                        <a:gd name="connsiteY12" fmla="*/ 2064774 h 2112771"/>
                        <a:gd name="connsiteX13" fmla="*/ 668594 w 1406017"/>
                        <a:gd name="connsiteY13" fmla="*/ 2094270 h 2112771"/>
                        <a:gd name="connsiteX14" fmla="*/ 717755 w 1406017"/>
                        <a:gd name="connsiteY14" fmla="*/ 2074606 h 2112771"/>
                        <a:gd name="connsiteX15" fmla="*/ 766916 w 1406017"/>
                        <a:gd name="connsiteY15" fmla="*/ 2064774 h 2112771"/>
                        <a:gd name="connsiteX16" fmla="*/ 796413 w 1406017"/>
                        <a:gd name="connsiteY16" fmla="*/ 2045109 h 2112771"/>
                        <a:gd name="connsiteX17" fmla="*/ 875071 w 1406017"/>
                        <a:gd name="connsiteY17" fmla="*/ 2015612 h 2112771"/>
                        <a:gd name="connsiteX18" fmla="*/ 943897 w 1406017"/>
                        <a:gd name="connsiteY18" fmla="*/ 1986116 h 2112771"/>
                        <a:gd name="connsiteX19" fmla="*/ 1032387 w 1406017"/>
                        <a:gd name="connsiteY19" fmla="*/ 1936954 h 2112771"/>
                        <a:gd name="connsiteX20" fmla="*/ 1071716 w 1406017"/>
                        <a:gd name="connsiteY20" fmla="*/ 1897625 h 2112771"/>
                        <a:gd name="connsiteX21" fmla="*/ 1101213 w 1406017"/>
                        <a:gd name="connsiteY21" fmla="*/ 1887793 h 2112771"/>
                        <a:gd name="connsiteX22" fmla="*/ 1111045 w 1406017"/>
                        <a:gd name="connsiteY22" fmla="*/ 1858296 h 2112771"/>
                        <a:gd name="connsiteX23" fmla="*/ 1150374 w 1406017"/>
                        <a:gd name="connsiteY23" fmla="*/ 1838632 h 2112771"/>
                        <a:gd name="connsiteX24" fmla="*/ 1160207 w 1406017"/>
                        <a:gd name="connsiteY24" fmla="*/ 1809135 h 2112771"/>
                        <a:gd name="connsiteX25" fmla="*/ 1229032 w 1406017"/>
                        <a:gd name="connsiteY25" fmla="*/ 1779638 h 2112771"/>
                        <a:gd name="connsiteX26" fmla="*/ 1278194 w 1406017"/>
                        <a:gd name="connsiteY26" fmla="*/ 1730477 h 2112771"/>
                        <a:gd name="connsiteX27" fmla="*/ 1288026 w 1406017"/>
                        <a:gd name="connsiteY27" fmla="*/ 1691148 h 2112771"/>
                        <a:gd name="connsiteX28" fmla="*/ 1327355 w 1406017"/>
                        <a:gd name="connsiteY28" fmla="*/ 1632154 h 2112771"/>
                        <a:gd name="connsiteX29" fmla="*/ 1337187 w 1406017"/>
                        <a:gd name="connsiteY29" fmla="*/ 1592825 h 2112771"/>
                        <a:gd name="connsiteX30" fmla="*/ 1356852 w 1406017"/>
                        <a:gd name="connsiteY30" fmla="*/ 1553496 h 2112771"/>
                        <a:gd name="connsiteX31" fmla="*/ 1376516 w 1406017"/>
                        <a:gd name="connsiteY31" fmla="*/ 1504335 h 2112771"/>
                        <a:gd name="connsiteX32" fmla="*/ 1386349 w 1406017"/>
                        <a:gd name="connsiteY32" fmla="*/ 1347019 h 2112771"/>
                        <a:gd name="connsiteX33" fmla="*/ 1406013 w 1406017"/>
                        <a:gd name="connsiteY33" fmla="*/ 1248696 h 2112771"/>
                        <a:gd name="connsiteX34" fmla="*/ 1386349 w 1406017"/>
                        <a:gd name="connsiteY34" fmla="*/ 1150374 h 2112771"/>
                        <a:gd name="connsiteX35" fmla="*/ 1347020 w 1406017"/>
                        <a:gd name="connsiteY35" fmla="*/ 1091380 h 2112771"/>
                        <a:gd name="connsiteX36" fmla="*/ 1317523 w 1406017"/>
                        <a:gd name="connsiteY36" fmla="*/ 1032387 h 2112771"/>
                        <a:gd name="connsiteX37" fmla="*/ 1297858 w 1406017"/>
                        <a:gd name="connsiteY37" fmla="*/ 963561 h 2112771"/>
                        <a:gd name="connsiteX38" fmla="*/ 1288026 w 1406017"/>
                        <a:gd name="connsiteY38" fmla="*/ 894735 h 2112771"/>
                        <a:gd name="connsiteX39" fmla="*/ 1248697 w 1406017"/>
                        <a:gd name="connsiteY39" fmla="*/ 786580 h 2112771"/>
                        <a:gd name="connsiteX40" fmla="*/ 1219200 w 1406017"/>
                        <a:gd name="connsiteY40" fmla="*/ 727587 h 2112771"/>
                        <a:gd name="connsiteX41" fmla="*/ 1189703 w 1406017"/>
                        <a:gd name="connsiteY41" fmla="*/ 707922 h 2112771"/>
                        <a:gd name="connsiteX42" fmla="*/ 1160207 w 1406017"/>
                        <a:gd name="connsiteY42" fmla="*/ 639096 h 2112771"/>
                        <a:gd name="connsiteX43" fmla="*/ 1091381 w 1406017"/>
                        <a:gd name="connsiteY43" fmla="*/ 560438 h 2112771"/>
                        <a:gd name="connsiteX44" fmla="*/ 1071716 w 1406017"/>
                        <a:gd name="connsiteY44" fmla="*/ 530941 h 2112771"/>
                        <a:gd name="connsiteX45" fmla="*/ 1012723 w 1406017"/>
                        <a:gd name="connsiteY45" fmla="*/ 501445 h 2112771"/>
                        <a:gd name="connsiteX46" fmla="*/ 953729 w 1406017"/>
                        <a:gd name="connsiteY46" fmla="*/ 432619 h 2112771"/>
                        <a:gd name="connsiteX47" fmla="*/ 904568 w 1406017"/>
                        <a:gd name="connsiteY47" fmla="*/ 363793 h 2112771"/>
                        <a:gd name="connsiteX48" fmla="*/ 894736 w 1406017"/>
                        <a:gd name="connsiteY48" fmla="*/ 334296 h 2112771"/>
                        <a:gd name="connsiteX49" fmla="*/ 855407 w 1406017"/>
                        <a:gd name="connsiteY49" fmla="*/ 314632 h 2112771"/>
                        <a:gd name="connsiteX50" fmla="*/ 816078 w 1406017"/>
                        <a:gd name="connsiteY50" fmla="*/ 265470 h 2112771"/>
                        <a:gd name="connsiteX51" fmla="*/ 766916 w 1406017"/>
                        <a:gd name="connsiteY51" fmla="*/ 226141 h 2112771"/>
                        <a:gd name="connsiteX52" fmla="*/ 747252 w 1406017"/>
                        <a:gd name="connsiteY52" fmla="*/ 186812 h 2112771"/>
                        <a:gd name="connsiteX53" fmla="*/ 717755 w 1406017"/>
                        <a:gd name="connsiteY53" fmla="*/ 176980 h 2112771"/>
                        <a:gd name="connsiteX54" fmla="*/ 688258 w 1406017"/>
                        <a:gd name="connsiteY54" fmla="*/ 157316 h 2112771"/>
                        <a:gd name="connsiteX55" fmla="*/ 648929 w 1406017"/>
                        <a:gd name="connsiteY55" fmla="*/ 137651 h 2112771"/>
                        <a:gd name="connsiteX56" fmla="*/ 619432 w 1406017"/>
                        <a:gd name="connsiteY56" fmla="*/ 117987 h 2112771"/>
                        <a:gd name="connsiteX57" fmla="*/ 550607 w 1406017"/>
                        <a:gd name="connsiteY57" fmla="*/ 88490 h 2112771"/>
                        <a:gd name="connsiteX58" fmla="*/ 471949 w 1406017"/>
                        <a:gd name="connsiteY58" fmla="*/ 49161 h 2112771"/>
                        <a:gd name="connsiteX59" fmla="*/ 344129 w 1406017"/>
                        <a:gd name="connsiteY59" fmla="*/ 39329 h 2112771"/>
                        <a:gd name="connsiteX60" fmla="*/ 206478 w 1406017"/>
                        <a:gd name="connsiteY60" fmla="*/ 0 h 2112771"/>
                        <a:gd name="connsiteX61" fmla="*/ 49161 w 1406017"/>
                        <a:gd name="connsiteY61" fmla="*/ 19664 h 2112771"/>
                        <a:gd name="connsiteX62" fmla="*/ 0 w 1406017"/>
                        <a:gd name="connsiteY62" fmla="*/ 19664 h 211277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</a:cxnLst>
                      <a:rect l="l" t="t" r="r" b="b"/>
                      <a:pathLst>
                        <a:path w="1406017" h="2112771">
                          <a:moveTo>
                            <a:pt x="58994" y="1622322"/>
                          </a:moveTo>
                          <a:cubicBezTo>
                            <a:pt x="62271" y="1664928"/>
                            <a:pt x="60951" y="1708141"/>
                            <a:pt x="68826" y="1750141"/>
                          </a:cubicBezTo>
                          <a:cubicBezTo>
                            <a:pt x="71004" y="1761755"/>
                            <a:pt x="83835" y="1768777"/>
                            <a:pt x="88490" y="1779638"/>
                          </a:cubicBezTo>
                          <a:cubicBezTo>
                            <a:pt x="93813" y="1792059"/>
                            <a:pt x="93000" y="1806546"/>
                            <a:pt x="98323" y="1818967"/>
                          </a:cubicBezTo>
                          <a:cubicBezTo>
                            <a:pt x="102978" y="1829828"/>
                            <a:pt x="112702" y="1837895"/>
                            <a:pt x="117987" y="1848464"/>
                          </a:cubicBezTo>
                          <a:cubicBezTo>
                            <a:pt x="133979" y="1880447"/>
                            <a:pt x="119310" y="1879284"/>
                            <a:pt x="147484" y="1907458"/>
                          </a:cubicBezTo>
                          <a:cubicBezTo>
                            <a:pt x="155840" y="1915814"/>
                            <a:pt x="167149" y="1920567"/>
                            <a:pt x="176981" y="1927122"/>
                          </a:cubicBezTo>
                          <a:cubicBezTo>
                            <a:pt x="229416" y="2005777"/>
                            <a:pt x="160597" y="1910739"/>
                            <a:pt x="226142" y="1976283"/>
                          </a:cubicBezTo>
                          <a:cubicBezTo>
                            <a:pt x="234498" y="1984639"/>
                            <a:pt x="236579" y="1998398"/>
                            <a:pt x="245807" y="2005780"/>
                          </a:cubicBezTo>
                          <a:cubicBezTo>
                            <a:pt x="253900" y="2012254"/>
                            <a:pt x="265599" y="2011973"/>
                            <a:pt x="275303" y="2015612"/>
                          </a:cubicBezTo>
                          <a:cubicBezTo>
                            <a:pt x="291829" y="2021809"/>
                            <a:pt x="308679" y="2027384"/>
                            <a:pt x="324465" y="2035277"/>
                          </a:cubicBezTo>
                          <a:cubicBezTo>
                            <a:pt x="335034" y="2040562"/>
                            <a:pt x="342897" y="2050792"/>
                            <a:pt x="353961" y="2054941"/>
                          </a:cubicBezTo>
                          <a:cubicBezTo>
                            <a:pt x="369609" y="2060809"/>
                            <a:pt x="386736" y="2061496"/>
                            <a:pt x="403123" y="2064774"/>
                          </a:cubicBezTo>
                          <a:cubicBezTo>
                            <a:pt x="519447" y="2142324"/>
                            <a:pt x="438509" y="2105227"/>
                            <a:pt x="668594" y="2094270"/>
                          </a:cubicBezTo>
                          <a:cubicBezTo>
                            <a:pt x="684981" y="2087715"/>
                            <a:pt x="700850" y="2079677"/>
                            <a:pt x="717755" y="2074606"/>
                          </a:cubicBezTo>
                          <a:cubicBezTo>
                            <a:pt x="733762" y="2069804"/>
                            <a:pt x="751269" y="2070642"/>
                            <a:pt x="766916" y="2064774"/>
                          </a:cubicBezTo>
                          <a:cubicBezTo>
                            <a:pt x="777981" y="2060625"/>
                            <a:pt x="785844" y="2050394"/>
                            <a:pt x="796413" y="2045109"/>
                          </a:cubicBezTo>
                          <a:cubicBezTo>
                            <a:pt x="877861" y="2004385"/>
                            <a:pt x="815521" y="2041133"/>
                            <a:pt x="875071" y="2015612"/>
                          </a:cubicBezTo>
                          <a:cubicBezTo>
                            <a:pt x="960107" y="1979168"/>
                            <a:pt x="874730" y="2009171"/>
                            <a:pt x="943897" y="1986116"/>
                          </a:cubicBezTo>
                          <a:cubicBezTo>
                            <a:pt x="1011514" y="1941038"/>
                            <a:pt x="980469" y="1954261"/>
                            <a:pt x="1032387" y="1936954"/>
                          </a:cubicBezTo>
                          <a:cubicBezTo>
                            <a:pt x="1045497" y="1923844"/>
                            <a:pt x="1056629" y="1908401"/>
                            <a:pt x="1071716" y="1897625"/>
                          </a:cubicBezTo>
                          <a:cubicBezTo>
                            <a:pt x="1080150" y="1891601"/>
                            <a:pt x="1093884" y="1895122"/>
                            <a:pt x="1101213" y="1887793"/>
                          </a:cubicBezTo>
                          <a:cubicBezTo>
                            <a:pt x="1108542" y="1880464"/>
                            <a:pt x="1103716" y="1865625"/>
                            <a:pt x="1111045" y="1858296"/>
                          </a:cubicBezTo>
                          <a:cubicBezTo>
                            <a:pt x="1121409" y="1847932"/>
                            <a:pt x="1137264" y="1845187"/>
                            <a:pt x="1150374" y="1838632"/>
                          </a:cubicBezTo>
                          <a:cubicBezTo>
                            <a:pt x="1153652" y="1828800"/>
                            <a:pt x="1153733" y="1817228"/>
                            <a:pt x="1160207" y="1809135"/>
                          </a:cubicBezTo>
                          <a:cubicBezTo>
                            <a:pt x="1177183" y="1787915"/>
                            <a:pt x="1205414" y="1785542"/>
                            <a:pt x="1229032" y="1779638"/>
                          </a:cubicBezTo>
                          <a:cubicBezTo>
                            <a:pt x="1255254" y="1674759"/>
                            <a:pt x="1212644" y="1796027"/>
                            <a:pt x="1278194" y="1730477"/>
                          </a:cubicBezTo>
                          <a:cubicBezTo>
                            <a:pt x="1287749" y="1720922"/>
                            <a:pt x="1281983" y="1703235"/>
                            <a:pt x="1288026" y="1691148"/>
                          </a:cubicBezTo>
                          <a:cubicBezTo>
                            <a:pt x="1298595" y="1670009"/>
                            <a:pt x="1327355" y="1632154"/>
                            <a:pt x="1327355" y="1632154"/>
                          </a:cubicBezTo>
                          <a:cubicBezTo>
                            <a:pt x="1330632" y="1619044"/>
                            <a:pt x="1332442" y="1605478"/>
                            <a:pt x="1337187" y="1592825"/>
                          </a:cubicBezTo>
                          <a:cubicBezTo>
                            <a:pt x="1342333" y="1579101"/>
                            <a:pt x="1350899" y="1566890"/>
                            <a:pt x="1356852" y="1553496"/>
                          </a:cubicBezTo>
                          <a:cubicBezTo>
                            <a:pt x="1364020" y="1537368"/>
                            <a:pt x="1369961" y="1520722"/>
                            <a:pt x="1376516" y="1504335"/>
                          </a:cubicBezTo>
                          <a:cubicBezTo>
                            <a:pt x="1379794" y="1451896"/>
                            <a:pt x="1380326" y="1399214"/>
                            <a:pt x="1386349" y="1347019"/>
                          </a:cubicBezTo>
                          <a:cubicBezTo>
                            <a:pt x="1390180" y="1313816"/>
                            <a:pt x="1403928" y="1282054"/>
                            <a:pt x="1406013" y="1248696"/>
                          </a:cubicBezTo>
                          <a:cubicBezTo>
                            <a:pt x="1406287" y="1244307"/>
                            <a:pt x="1392660" y="1162996"/>
                            <a:pt x="1386349" y="1150374"/>
                          </a:cubicBezTo>
                          <a:cubicBezTo>
                            <a:pt x="1375780" y="1129235"/>
                            <a:pt x="1354494" y="1113801"/>
                            <a:pt x="1347020" y="1091380"/>
                          </a:cubicBezTo>
                          <a:cubicBezTo>
                            <a:pt x="1333450" y="1050673"/>
                            <a:pt x="1342936" y="1070507"/>
                            <a:pt x="1317523" y="1032387"/>
                          </a:cubicBezTo>
                          <a:cubicBezTo>
                            <a:pt x="1310968" y="1009445"/>
                            <a:pt x="1302857" y="986891"/>
                            <a:pt x="1297858" y="963561"/>
                          </a:cubicBezTo>
                          <a:cubicBezTo>
                            <a:pt x="1293002" y="940901"/>
                            <a:pt x="1293237" y="917316"/>
                            <a:pt x="1288026" y="894735"/>
                          </a:cubicBezTo>
                          <a:cubicBezTo>
                            <a:pt x="1279764" y="858934"/>
                            <a:pt x="1261598" y="820983"/>
                            <a:pt x="1248697" y="786580"/>
                          </a:cubicBezTo>
                          <a:cubicBezTo>
                            <a:pt x="1239100" y="760988"/>
                            <a:pt x="1240085" y="748472"/>
                            <a:pt x="1219200" y="727587"/>
                          </a:cubicBezTo>
                          <a:cubicBezTo>
                            <a:pt x="1210844" y="719231"/>
                            <a:pt x="1199535" y="714477"/>
                            <a:pt x="1189703" y="707922"/>
                          </a:cubicBezTo>
                          <a:cubicBezTo>
                            <a:pt x="1118121" y="600545"/>
                            <a:pt x="1223704" y="766091"/>
                            <a:pt x="1160207" y="639096"/>
                          </a:cubicBezTo>
                          <a:cubicBezTo>
                            <a:pt x="1131530" y="581742"/>
                            <a:pt x="1131939" y="587477"/>
                            <a:pt x="1091381" y="560438"/>
                          </a:cubicBezTo>
                          <a:cubicBezTo>
                            <a:pt x="1084826" y="550606"/>
                            <a:pt x="1080072" y="539297"/>
                            <a:pt x="1071716" y="530941"/>
                          </a:cubicBezTo>
                          <a:cubicBezTo>
                            <a:pt x="1052656" y="511881"/>
                            <a:pt x="1036714" y="509442"/>
                            <a:pt x="1012723" y="501445"/>
                          </a:cubicBezTo>
                          <a:cubicBezTo>
                            <a:pt x="974313" y="424627"/>
                            <a:pt x="1017548" y="496438"/>
                            <a:pt x="953729" y="432619"/>
                          </a:cubicBezTo>
                          <a:cubicBezTo>
                            <a:pt x="949273" y="428163"/>
                            <a:pt x="910152" y="374961"/>
                            <a:pt x="904568" y="363793"/>
                          </a:cubicBezTo>
                          <a:cubicBezTo>
                            <a:pt x="899933" y="354523"/>
                            <a:pt x="902065" y="341625"/>
                            <a:pt x="894736" y="334296"/>
                          </a:cubicBezTo>
                          <a:cubicBezTo>
                            <a:pt x="884372" y="323932"/>
                            <a:pt x="868517" y="321187"/>
                            <a:pt x="855407" y="314632"/>
                          </a:cubicBezTo>
                          <a:cubicBezTo>
                            <a:pt x="836265" y="257209"/>
                            <a:pt x="860551" y="309943"/>
                            <a:pt x="816078" y="265470"/>
                          </a:cubicBezTo>
                          <a:cubicBezTo>
                            <a:pt x="771605" y="220997"/>
                            <a:pt x="824339" y="245283"/>
                            <a:pt x="766916" y="226141"/>
                          </a:cubicBezTo>
                          <a:cubicBezTo>
                            <a:pt x="760361" y="213031"/>
                            <a:pt x="757616" y="197176"/>
                            <a:pt x="747252" y="186812"/>
                          </a:cubicBezTo>
                          <a:cubicBezTo>
                            <a:pt x="739923" y="179483"/>
                            <a:pt x="727025" y="181615"/>
                            <a:pt x="717755" y="176980"/>
                          </a:cubicBezTo>
                          <a:cubicBezTo>
                            <a:pt x="707186" y="171695"/>
                            <a:pt x="698518" y="163179"/>
                            <a:pt x="688258" y="157316"/>
                          </a:cubicBezTo>
                          <a:cubicBezTo>
                            <a:pt x="675532" y="150044"/>
                            <a:pt x="661655" y="144923"/>
                            <a:pt x="648929" y="137651"/>
                          </a:cubicBezTo>
                          <a:cubicBezTo>
                            <a:pt x="638669" y="131788"/>
                            <a:pt x="630001" y="123272"/>
                            <a:pt x="619432" y="117987"/>
                          </a:cubicBezTo>
                          <a:cubicBezTo>
                            <a:pt x="509138" y="62839"/>
                            <a:pt x="693808" y="170319"/>
                            <a:pt x="550607" y="88490"/>
                          </a:cubicBezTo>
                          <a:cubicBezTo>
                            <a:pt x="519237" y="70564"/>
                            <a:pt x="512946" y="55994"/>
                            <a:pt x="471949" y="49161"/>
                          </a:cubicBezTo>
                          <a:cubicBezTo>
                            <a:pt x="429798" y="42136"/>
                            <a:pt x="386736" y="42606"/>
                            <a:pt x="344129" y="39329"/>
                          </a:cubicBezTo>
                          <a:cubicBezTo>
                            <a:pt x="316306" y="30054"/>
                            <a:pt x="231174" y="0"/>
                            <a:pt x="206478" y="0"/>
                          </a:cubicBezTo>
                          <a:cubicBezTo>
                            <a:pt x="153631" y="0"/>
                            <a:pt x="101770" y="14654"/>
                            <a:pt x="49161" y="19664"/>
                          </a:cubicBezTo>
                          <a:cubicBezTo>
                            <a:pt x="32848" y="21218"/>
                            <a:pt x="16387" y="19664"/>
                            <a:pt x="0" y="19664"/>
                          </a:cubicBezTo>
                        </a:path>
                      </a:pathLst>
                    </a:custGeom>
                    <a:no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</p:grpSp>
              <p:sp>
                <p:nvSpPr>
                  <p:cNvPr id="21" name="Laisva forma 20"/>
                  <p:cNvSpPr/>
                  <p:nvPr/>
                </p:nvSpPr>
                <p:spPr>
                  <a:xfrm>
                    <a:off x="2544050" y="1877961"/>
                    <a:ext cx="1939460" cy="2143433"/>
                  </a:xfrm>
                  <a:custGeom>
                    <a:avLst/>
                    <a:gdLst>
                      <a:gd name="connsiteX0" fmla="*/ 1939460 w 1939460"/>
                      <a:gd name="connsiteY0" fmla="*/ 0 h 2143433"/>
                      <a:gd name="connsiteX1" fmla="*/ 1890298 w 1939460"/>
                      <a:gd name="connsiteY1" fmla="*/ 9833 h 2143433"/>
                      <a:gd name="connsiteX2" fmla="*/ 1860802 w 1939460"/>
                      <a:gd name="connsiteY2" fmla="*/ 29497 h 2143433"/>
                      <a:gd name="connsiteX3" fmla="*/ 1811640 w 1939460"/>
                      <a:gd name="connsiteY3" fmla="*/ 39329 h 2143433"/>
                      <a:gd name="connsiteX4" fmla="*/ 1762479 w 1939460"/>
                      <a:gd name="connsiteY4" fmla="*/ 58994 h 2143433"/>
                      <a:gd name="connsiteX5" fmla="*/ 1732982 w 1939460"/>
                      <a:gd name="connsiteY5" fmla="*/ 78658 h 2143433"/>
                      <a:gd name="connsiteX6" fmla="*/ 1654324 w 1939460"/>
                      <a:gd name="connsiteY6" fmla="*/ 88491 h 2143433"/>
                      <a:gd name="connsiteX7" fmla="*/ 1585498 w 1939460"/>
                      <a:gd name="connsiteY7" fmla="*/ 108155 h 2143433"/>
                      <a:gd name="connsiteX8" fmla="*/ 1536337 w 1939460"/>
                      <a:gd name="connsiteY8" fmla="*/ 127820 h 2143433"/>
                      <a:gd name="connsiteX9" fmla="*/ 1506840 w 1939460"/>
                      <a:gd name="connsiteY9" fmla="*/ 137652 h 2143433"/>
                      <a:gd name="connsiteX10" fmla="*/ 1388853 w 1939460"/>
                      <a:gd name="connsiteY10" fmla="*/ 186813 h 2143433"/>
                      <a:gd name="connsiteX11" fmla="*/ 1300363 w 1939460"/>
                      <a:gd name="connsiteY11" fmla="*/ 235974 h 2143433"/>
                      <a:gd name="connsiteX12" fmla="*/ 1241369 w 1939460"/>
                      <a:gd name="connsiteY12" fmla="*/ 275304 h 2143433"/>
                      <a:gd name="connsiteX13" fmla="*/ 1211873 w 1939460"/>
                      <a:gd name="connsiteY13" fmla="*/ 285136 h 2143433"/>
                      <a:gd name="connsiteX14" fmla="*/ 1182376 w 1939460"/>
                      <a:gd name="connsiteY14" fmla="*/ 304800 h 2143433"/>
                      <a:gd name="connsiteX15" fmla="*/ 1103718 w 1939460"/>
                      <a:gd name="connsiteY15" fmla="*/ 334297 h 2143433"/>
                      <a:gd name="connsiteX16" fmla="*/ 1074221 w 1939460"/>
                      <a:gd name="connsiteY16" fmla="*/ 373626 h 2143433"/>
                      <a:gd name="connsiteX17" fmla="*/ 1044724 w 1939460"/>
                      <a:gd name="connsiteY17" fmla="*/ 383458 h 2143433"/>
                      <a:gd name="connsiteX18" fmla="*/ 1005395 w 1939460"/>
                      <a:gd name="connsiteY18" fmla="*/ 403123 h 2143433"/>
                      <a:gd name="connsiteX19" fmla="*/ 975898 w 1939460"/>
                      <a:gd name="connsiteY19" fmla="*/ 432620 h 2143433"/>
                      <a:gd name="connsiteX20" fmla="*/ 946402 w 1939460"/>
                      <a:gd name="connsiteY20" fmla="*/ 452284 h 2143433"/>
                      <a:gd name="connsiteX21" fmla="*/ 897240 w 1939460"/>
                      <a:gd name="connsiteY21" fmla="*/ 501445 h 2143433"/>
                      <a:gd name="connsiteX22" fmla="*/ 848079 w 1939460"/>
                      <a:gd name="connsiteY22" fmla="*/ 550607 h 2143433"/>
                      <a:gd name="connsiteX23" fmla="*/ 828415 w 1939460"/>
                      <a:gd name="connsiteY23" fmla="*/ 580104 h 2143433"/>
                      <a:gd name="connsiteX24" fmla="*/ 798918 w 1939460"/>
                      <a:gd name="connsiteY24" fmla="*/ 589936 h 2143433"/>
                      <a:gd name="connsiteX25" fmla="*/ 749756 w 1939460"/>
                      <a:gd name="connsiteY25" fmla="*/ 639097 h 2143433"/>
                      <a:gd name="connsiteX26" fmla="*/ 700595 w 1939460"/>
                      <a:gd name="connsiteY26" fmla="*/ 688258 h 2143433"/>
                      <a:gd name="connsiteX27" fmla="*/ 651434 w 1939460"/>
                      <a:gd name="connsiteY27" fmla="*/ 737420 h 2143433"/>
                      <a:gd name="connsiteX28" fmla="*/ 602273 w 1939460"/>
                      <a:gd name="connsiteY28" fmla="*/ 806245 h 2143433"/>
                      <a:gd name="connsiteX29" fmla="*/ 553111 w 1939460"/>
                      <a:gd name="connsiteY29" fmla="*/ 855407 h 2143433"/>
                      <a:gd name="connsiteX30" fmla="*/ 533447 w 1939460"/>
                      <a:gd name="connsiteY30" fmla="*/ 894736 h 2143433"/>
                      <a:gd name="connsiteX31" fmla="*/ 464621 w 1939460"/>
                      <a:gd name="connsiteY31" fmla="*/ 934065 h 2143433"/>
                      <a:gd name="connsiteX32" fmla="*/ 435124 w 1939460"/>
                      <a:gd name="connsiteY32" fmla="*/ 1002891 h 2143433"/>
                      <a:gd name="connsiteX33" fmla="*/ 415460 w 1939460"/>
                      <a:gd name="connsiteY33" fmla="*/ 1032387 h 2143433"/>
                      <a:gd name="connsiteX34" fmla="*/ 385963 w 1939460"/>
                      <a:gd name="connsiteY34" fmla="*/ 1052052 h 2143433"/>
                      <a:gd name="connsiteX35" fmla="*/ 366298 w 1939460"/>
                      <a:gd name="connsiteY35" fmla="*/ 1101213 h 2143433"/>
                      <a:gd name="connsiteX36" fmla="*/ 336802 w 1939460"/>
                      <a:gd name="connsiteY36" fmla="*/ 1160207 h 2143433"/>
                      <a:gd name="connsiteX37" fmla="*/ 307305 w 1939460"/>
                      <a:gd name="connsiteY37" fmla="*/ 1179871 h 2143433"/>
                      <a:gd name="connsiteX38" fmla="*/ 277808 w 1939460"/>
                      <a:gd name="connsiteY38" fmla="*/ 1238865 h 2143433"/>
                      <a:gd name="connsiteX39" fmla="*/ 258144 w 1939460"/>
                      <a:gd name="connsiteY39" fmla="*/ 1268362 h 2143433"/>
                      <a:gd name="connsiteX40" fmla="*/ 238479 w 1939460"/>
                      <a:gd name="connsiteY40" fmla="*/ 1317523 h 2143433"/>
                      <a:gd name="connsiteX41" fmla="*/ 208982 w 1939460"/>
                      <a:gd name="connsiteY41" fmla="*/ 1327355 h 2143433"/>
                      <a:gd name="connsiteX42" fmla="*/ 159821 w 1939460"/>
                      <a:gd name="connsiteY42" fmla="*/ 1474839 h 2143433"/>
                      <a:gd name="connsiteX43" fmla="*/ 130324 w 1939460"/>
                      <a:gd name="connsiteY43" fmla="*/ 1553497 h 2143433"/>
                      <a:gd name="connsiteX44" fmla="*/ 110660 w 1939460"/>
                      <a:gd name="connsiteY44" fmla="*/ 1582994 h 2143433"/>
                      <a:gd name="connsiteX45" fmla="*/ 81163 w 1939460"/>
                      <a:gd name="connsiteY45" fmla="*/ 1700981 h 2143433"/>
                      <a:gd name="connsiteX46" fmla="*/ 71331 w 1939460"/>
                      <a:gd name="connsiteY46" fmla="*/ 1750142 h 2143433"/>
                      <a:gd name="connsiteX47" fmla="*/ 32002 w 1939460"/>
                      <a:gd name="connsiteY47" fmla="*/ 1818968 h 2143433"/>
                      <a:gd name="connsiteX48" fmla="*/ 22169 w 1939460"/>
                      <a:gd name="connsiteY48" fmla="*/ 1858297 h 2143433"/>
                      <a:gd name="connsiteX49" fmla="*/ 2505 w 1939460"/>
                      <a:gd name="connsiteY49" fmla="*/ 1897626 h 2143433"/>
                      <a:gd name="connsiteX50" fmla="*/ 2505 w 1939460"/>
                      <a:gd name="connsiteY50" fmla="*/ 2143433 h 21434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</a:cxnLst>
                    <a:rect l="l" t="t" r="r" b="b"/>
                    <a:pathLst>
                      <a:path w="1939460" h="2143433">
                        <a:moveTo>
                          <a:pt x="1939460" y="0"/>
                        </a:moveTo>
                        <a:cubicBezTo>
                          <a:pt x="1923073" y="3278"/>
                          <a:pt x="1905946" y="3965"/>
                          <a:pt x="1890298" y="9833"/>
                        </a:cubicBezTo>
                        <a:cubicBezTo>
                          <a:pt x="1879234" y="13982"/>
                          <a:pt x="1871866" y="25348"/>
                          <a:pt x="1860802" y="29497"/>
                        </a:cubicBezTo>
                        <a:cubicBezTo>
                          <a:pt x="1845154" y="35365"/>
                          <a:pt x="1828027" y="36052"/>
                          <a:pt x="1811640" y="39329"/>
                        </a:cubicBezTo>
                        <a:cubicBezTo>
                          <a:pt x="1795253" y="45884"/>
                          <a:pt x="1778265" y="51101"/>
                          <a:pt x="1762479" y="58994"/>
                        </a:cubicBezTo>
                        <a:cubicBezTo>
                          <a:pt x="1751910" y="64279"/>
                          <a:pt x="1744382" y="75549"/>
                          <a:pt x="1732982" y="78658"/>
                        </a:cubicBezTo>
                        <a:cubicBezTo>
                          <a:pt x="1707490" y="85610"/>
                          <a:pt x="1680543" y="85213"/>
                          <a:pt x="1654324" y="88491"/>
                        </a:cubicBezTo>
                        <a:cubicBezTo>
                          <a:pt x="1631382" y="95046"/>
                          <a:pt x="1608134" y="100610"/>
                          <a:pt x="1585498" y="108155"/>
                        </a:cubicBezTo>
                        <a:cubicBezTo>
                          <a:pt x="1568754" y="113736"/>
                          <a:pt x="1552863" y="121623"/>
                          <a:pt x="1536337" y="127820"/>
                        </a:cubicBezTo>
                        <a:cubicBezTo>
                          <a:pt x="1526633" y="131459"/>
                          <a:pt x="1516672" y="134375"/>
                          <a:pt x="1506840" y="137652"/>
                        </a:cubicBezTo>
                        <a:cubicBezTo>
                          <a:pt x="1431259" y="188040"/>
                          <a:pt x="1471159" y="173096"/>
                          <a:pt x="1388853" y="186813"/>
                        </a:cubicBezTo>
                        <a:cubicBezTo>
                          <a:pt x="1321237" y="231891"/>
                          <a:pt x="1352281" y="218669"/>
                          <a:pt x="1300363" y="235974"/>
                        </a:cubicBezTo>
                        <a:cubicBezTo>
                          <a:pt x="1280698" y="249084"/>
                          <a:pt x="1263790" y="267830"/>
                          <a:pt x="1241369" y="275304"/>
                        </a:cubicBezTo>
                        <a:cubicBezTo>
                          <a:pt x="1231537" y="278581"/>
                          <a:pt x="1221143" y="280501"/>
                          <a:pt x="1211873" y="285136"/>
                        </a:cubicBezTo>
                        <a:cubicBezTo>
                          <a:pt x="1201304" y="290421"/>
                          <a:pt x="1192945" y="299515"/>
                          <a:pt x="1182376" y="304800"/>
                        </a:cubicBezTo>
                        <a:cubicBezTo>
                          <a:pt x="1158856" y="316560"/>
                          <a:pt x="1129251" y="325786"/>
                          <a:pt x="1103718" y="334297"/>
                        </a:cubicBezTo>
                        <a:cubicBezTo>
                          <a:pt x="1093886" y="347407"/>
                          <a:pt x="1086810" y="363135"/>
                          <a:pt x="1074221" y="373626"/>
                        </a:cubicBezTo>
                        <a:cubicBezTo>
                          <a:pt x="1066259" y="380261"/>
                          <a:pt x="1054250" y="379375"/>
                          <a:pt x="1044724" y="383458"/>
                        </a:cubicBezTo>
                        <a:cubicBezTo>
                          <a:pt x="1031252" y="389232"/>
                          <a:pt x="1017322" y="394604"/>
                          <a:pt x="1005395" y="403123"/>
                        </a:cubicBezTo>
                        <a:cubicBezTo>
                          <a:pt x="994080" y="411205"/>
                          <a:pt x="986580" y="423718"/>
                          <a:pt x="975898" y="432620"/>
                        </a:cubicBezTo>
                        <a:cubicBezTo>
                          <a:pt x="966820" y="440185"/>
                          <a:pt x="956234" y="445729"/>
                          <a:pt x="946402" y="452284"/>
                        </a:cubicBezTo>
                        <a:cubicBezTo>
                          <a:pt x="893959" y="530947"/>
                          <a:pt x="962792" y="435893"/>
                          <a:pt x="897240" y="501445"/>
                        </a:cubicBezTo>
                        <a:cubicBezTo>
                          <a:pt x="831688" y="566997"/>
                          <a:pt x="926742" y="498164"/>
                          <a:pt x="848079" y="550607"/>
                        </a:cubicBezTo>
                        <a:cubicBezTo>
                          <a:pt x="841524" y="560439"/>
                          <a:pt x="837642" y="572722"/>
                          <a:pt x="828415" y="580104"/>
                        </a:cubicBezTo>
                        <a:cubicBezTo>
                          <a:pt x="820322" y="586578"/>
                          <a:pt x="805393" y="581843"/>
                          <a:pt x="798918" y="589936"/>
                        </a:cubicBezTo>
                        <a:cubicBezTo>
                          <a:pt x="749755" y="651387"/>
                          <a:pt x="838246" y="616975"/>
                          <a:pt x="749756" y="639097"/>
                        </a:cubicBezTo>
                        <a:cubicBezTo>
                          <a:pt x="723537" y="743974"/>
                          <a:pt x="766143" y="622710"/>
                          <a:pt x="700595" y="688258"/>
                        </a:cubicBezTo>
                        <a:cubicBezTo>
                          <a:pt x="635045" y="753808"/>
                          <a:pt x="756313" y="711198"/>
                          <a:pt x="651434" y="737420"/>
                        </a:cubicBezTo>
                        <a:cubicBezTo>
                          <a:pt x="615046" y="810195"/>
                          <a:pt x="652099" y="746455"/>
                          <a:pt x="602273" y="806245"/>
                        </a:cubicBezTo>
                        <a:cubicBezTo>
                          <a:pt x="561305" y="855407"/>
                          <a:pt x="607188" y="819355"/>
                          <a:pt x="553111" y="855407"/>
                        </a:cubicBezTo>
                        <a:cubicBezTo>
                          <a:pt x="546556" y="868517"/>
                          <a:pt x="542830" y="883476"/>
                          <a:pt x="533447" y="894736"/>
                        </a:cubicBezTo>
                        <a:cubicBezTo>
                          <a:pt x="523522" y="906646"/>
                          <a:pt x="475116" y="928817"/>
                          <a:pt x="464621" y="934065"/>
                        </a:cubicBezTo>
                        <a:cubicBezTo>
                          <a:pt x="453590" y="967159"/>
                          <a:pt x="454565" y="968869"/>
                          <a:pt x="435124" y="1002891"/>
                        </a:cubicBezTo>
                        <a:cubicBezTo>
                          <a:pt x="429261" y="1013151"/>
                          <a:pt x="423816" y="1024031"/>
                          <a:pt x="415460" y="1032387"/>
                        </a:cubicBezTo>
                        <a:cubicBezTo>
                          <a:pt x="407104" y="1040743"/>
                          <a:pt x="395795" y="1045497"/>
                          <a:pt x="385963" y="1052052"/>
                        </a:cubicBezTo>
                        <a:cubicBezTo>
                          <a:pt x="379408" y="1068439"/>
                          <a:pt x="372495" y="1084687"/>
                          <a:pt x="366298" y="1101213"/>
                        </a:cubicBezTo>
                        <a:cubicBezTo>
                          <a:pt x="356702" y="1126802"/>
                          <a:pt x="357685" y="1139324"/>
                          <a:pt x="336802" y="1160207"/>
                        </a:cubicBezTo>
                        <a:cubicBezTo>
                          <a:pt x="328446" y="1168563"/>
                          <a:pt x="317137" y="1173316"/>
                          <a:pt x="307305" y="1179871"/>
                        </a:cubicBezTo>
                        <a:cubicBezTo>
                          <a:pt x="250954" y="1264396"/>
                          <a:pt x="318510" y="1157458"/>
                          <a:pt x="277808" y="1238865"/>
                        </a:cubicBezTo>
                        <a:cubicBezTo>
                          <a:pt x="272523" y="1249434"/>
                          <a:pt x="263429" y="1257793"/>
                          <a:pt x="258144" y="1268362"/>
                        </a:cubicBezTo>
                        <a:cubicBezTo>
                          <a:pt x="250251" y="1284148"/>
                          <a:pt x="249778" y="1303964"/>
                          <a:pt x="238479" y="1317523"/>
                        </a:cubicBezTo>
                        <a:cubicBezTo>
                          <a:pt x="231844" y="1325485"/>
                          <a:pt x="218814" y="1324078"/>
                          <a:pt x="208982" y="1327355"/>
                        </a:cubicBezTo>
                        <a:cubicBezTo>
                          <a:pt x="186837" y="1438082"/>
                          <a:pt x="216742" y="1304069"/>
                          <a:pt x="159821" y="1474839"/>
                        </a:cubicBezTo>
                        <a:cubicBezTo>
                          <a:pt x="151310" y="1500372"/>
                          <a:pt x="142084" y="1529977"/>
                          <a:pt x="130324" y="1553497"/>
                        </a:cubicBezTo>
                        <a:cubicBezTo>
                          <a:pt x="125039" y="1564066"/>
                          <a:pt x="117215" y="1573162"/>
                          <a:pt x="110660" y="1582994"/>
                        </a:cubicBezTo>
                        <a:cubicBezTo>
                          <a:pt x="90281" y="1705255"/>
                          <a:pt x="114552" y="1578550"/>
                          <a:pt x="81163" y="1700981"/>
                        </a:cubicBezTo>
                        <a:cubicBezTo>
                          <a:pt x="76766" y="1717104"/>
                          <a:pt x="76616" y="1734288"/>
                          <a:pt x="71331" y="1750142"/>
                        </a:cubicBezTo>
                        <a:cubicBezTo>
                          <a:pt x="63016" y="1775088"/>
                          <a:pt x="46385" y="1797393"/>
                          <a:pt x="32002" y="1818968"/>
                        </a:cubicBezTo>
                        <a:cubicBezTo>
                          <a:pt x="28724" y="1832078"/>
                          <a:pt x="26914" y="1845644"/>
                          <a:pt x="22169" y="1858297"/>
                        </a:cubicBezTo>
                        <a:cubicBezTo>
                          <a:pt x="17023" y="1872021"/>
                          <a:pt x="3513" y="1883004"/>
                          <a:pt x="2505" y="1897626"/>
                        </a:cubicBezTo>
                        <a:cubicBezTo>
                          <a:pt x="-3132" y="1979368"/>
                          <a:pt x="2505" y="2061497"/>
                          <a:pt x="2505" y="2143433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</p:grpSp>
            <p:sp>
              <p:nvSpPr>
                <p:cNvPr id="23" name="Laisva forma 22"/>
                <p:cNvSpPr/>
                <p:nvPr/>
              </p:nvSpPr>
              <p:spPr>
                <a:xfrm>
                  <a:off x="2556387" y="4021394"/>
                  <a:ext cx="3352800" cy="2469170"/>
                </a:xfrm>
                <a:custGeom>
                  <a:avLst/>
                  <a:gdLst>
                    <a:gd name="connsiteX0" fmla="*/ 0 w 3352800"/>
                    <a:gd name="connsiteY0" fmla="*/ 0 h 2469170"/>
                    <a:gd name="connsiteX1" fmla="*/ 9832 w 3352800"/>
                    <a:gd name="connsiteY1" fmla="*/ 275303 h 2469170"/>
                    <a:gd name="connsiteX2" fmla="*/ 49161 w 3352800"/>
                    <a:gd name="connsiteY2" fmla="*/ 353961 h 2469170"/>
                    <a:gd name="connsiteX3" fmla="*/ 78658 w 3352800"/>
                    <a:gd name="connsiteY3" fmla="*/ 412954 h 2469170"/>
                    <a:gd name="connsiteX4" fmla="*/ 108155 w 3352800"/>
                    <a:gd name="connsiteY4" fmla="*/ 530941 h 2469170"/>
                    <a:gd name="connsiteX5" fmla="*/ 127819 w 3352800"/>
                    <a:gd name="connsiteY5" fmla="*/ 589935 h 2469170"/>
                    <a:gd name="connsiteX6" fmla="*/ 147484 w 3352800"/>
                    <a:gd name="connsiteY6" fmla="*/ 629264 h 2469170"/>
                    <a:gd name="connsiteX7" fmla="*/ 157316 w 3352800"/>
                    <a:gd name="connsiteY7" fmla="*/ 678425 h 2469170"/>
                    <a:gd name="connsiteX8" fmla="*/ 216310 w 3352800"/>
                    <a:gd name="connsiteY8" fmla="*/ 806245 h 2469170"/>
                    <a:gd name="connsiteX9" fmla="*/ 226142 w 3352800"/>
                    <a:gd name="connsiteY9" fmla="*/ 845574 h 2469170"/>
                    <a:gd name="connsiteX10" fmla="*/ 245807 w 3352800"/>
                    <a:gd name="connsiteY10" fmla="*/ 875071 h 2469170"/>
                    <a:gd name="connsiteX11" fmla="*/ 265471 w 3352800"/>
                    <a:gd name="connsiteY11" fmla="*/ 914400 h 2469170"/>
                    <a:gd name="connsiteX12" fmla="*/ 294968 w 3352800"/>
                    <a:gd name="connsiteY12" fmla="*/ 973393 h 2469170"/>
                    <a:gd name="connsiteX13" fmla="*/ 344129 w 3352800"/>
                    <a:gd name="connsiteY13" fmla="*/ 1022554 h 2469170"/>
                    <a:gd name="connsiteX14" fmla="*/ 353961 w 3352800"/>
                    <a:gd name="connsiteY14" fmla="*/ 1052051 h 2469170"/>
                    <a:gd name="connsiteX15" fmla="*/ 373626 w 3352800"/>
                    <a:gd name="connsiteY15" fmla="*/ 1081548 h 2469170"/>
                    <a:gd name="connsiteX16" fmla="*/ 422787 w 3352800"/>
                    <a:gd name="connsiteY16" fmla="*/ 1130709 h 2469170"/>
                    <a:gd name="connsiteX17" fmla="*/ 432619 w 3352800"/>
                    <a:gd name="connsiteY17" fmla="*/ 1160206 h 2469170"/>
                    <a:gd name="connsiteX18" fmla="*/ 452284 w 3352800"/>
                    <a:gd name="connsiteY18" fmla="*/ 1199535 h 2469170"/>
                    <a:gd name="connsiteX19" fmla="*/ 481781 w 3352800"/>
                    <a:gd name="connsiteY19" fmla="*/ 1209367 h 2469170"/>
                    <a:gd name="connsiteX20" fmla="*/ 501445 w 3352800"/>
                    <a:gd name="connsiteY20" fmla="*/ 1238864 h 2469170"/>
                    <a:gd name="connsiteX21" fmla="*/ 550607 w 3352800"/>
                    <a:gd name="connsiteY21" fmla="*/ 1288025 h 2469170"/>
                    <a:gd name="connsiteX22" fmla="*/ 599768 w 3352800"/>
                    <a:gd name="connsiteY22" fmla="*/ 1337187 h 2469170"/>
                    <a:gd name="connsiteX23" fmla="*/ 609600 w 3352800"/>
                    <a:gd name="connsiteY23" fmla="*/ 1366683 h 2469170"/>
                    <a:gd name="connsiteX24" fmla="*/ 639097 w 3352800"/>
                    <a:gd name="connsiteY24" fmla="*/ 1386348 h 2469170"/>
                    <a:gd name="connsiteX25" fmla="*/ 658761 w 3352800"/>
                    <a:gd name="connsiteY25" fmla="*/ 1415845 h 2469170"/>
                    <a:gd name="connsiteX26" fmla="*/ 678426 w 3352800"/>
                    <a:gd name="connsiteY26" fmla="*/ 1455174 h 2469170"/>
                    <a:gd name="connsiteX27" fmla="*/ 707923 w 3352800"/>
                    <a:gd name="connsiteY27" fmla="*/ 1465006 h 2469170"/>
                    <a:gd name="connsiteX28" fmla="*/ 717755 w 3352800"/>
                    <a:gd name="connsiteY28" fmla="*/ 1494503 h 2469170"/>
                    <a:gd name="connsiteX29" fmla="*/ 776748 w 3352800"/>
                    <a:gd name="connsiteY29" fmla="*/ 1533832 h 2469170"/>
                    <a:gd name="connsiteX30" fmla="*/ 796413 w 3352800"/>
                    <a:gd name="connsiteY30" fmla="*/ 1563329 h 2469170"/>
                    <a:gd name="connsiteX31" fmla="*/ 865239 w 3352800"/>
                    <a:gd name="connsiteY31" fmla="*/ 1592825 h 2469170"/>
                    <a:gd name="connsiteX32" fmla="*/ 894736 w 3352800"/>
                    <a:gd name="connsiteY32" fmla="*/ 1622322 h 2469170"/>
                    <a:gd name="connsiteX33" fmla="*/ 924232 w 3352800"/>
                    <a:gd name="connsiteY33" fmla="*/ 1641987 h 2469170"/>
                    <a:gd name="connsiteX34" fmla="*/ 943897 w 3352800"/>
                    <a:gd name="connsiteY34" fmla="*/ 1671483 h 2469170"/>
                    <a:gd name="connsiteX35" fmla="*/ 1002890 w 3352800"/>
                    <a:gd name="connsiteY35" fmla="*/ 1710812 h 2469170"/>
                    <a:gd name="connsiteX36" fmla="*/ 1071716 w 3352800"/>
                    <a:gd name="connsiteY36" fmla="*/ 1759974 h 2469170"/>
                    <a:gd name="connsiteX37" fmla="*/ 1101213 w 3352800"/>
                    <a:gd name="connsiteY37" fmla="*/ 1769806 h 2469170"/>
                    <a:gd name="connsiteX38" fmla="*/ 1120878 w 3352800"/>
                    <a:gd name="connsiteY38" fmla="*/ 1799303 h 2469170"/>
                    <a:gd name="connsiteX39" fmla="*/ 1179871 w 3352800"/>
                    <a:gd name="connsiteY39" fmla="*/ 1838632 h 2469170"/>
                    <a:gd name="connsiteX40" fmla="*/ 1199536 w 3352800"/>
                    <a:gd name="connsiteY40" fmla="*/ 1868129 h 2469170"/>
                    <a:gd name="connsiteX41" fmla="*/ 1268361 w 3352800"/>
                    <a:gd name="connsiteY41" fmla="*/ 1907458 h 2469170"/>
                    <a:gd name="connsiteX42" fmla="*/ 1278194 w 3352800"/>
                    <a:gd name="connsiteY42" fmla="*/ 1936954 h 2469170"/>
                    <a:gd name="connsiteX43" fmla="*/ 1307690 w 3352800"/>
                    <a:gd name="connsiteY43" fmla="*/ 1946787 h 2469170"/>
                    <a:gd name="connsiteX44" fmla="*/ 1347019 w 3352800"/>
                    <a:gd name="connsiteY44" fmla="*/ 1966451 h 2469170"/>
                    <a:gd name="connsiteX45" fmla="*/ 1376516 w 3352800"/>
                    <a:gd name="connsiteY45" fmla="*/ 1986116 h 2469170"/>
                    <a:gd name="connsiteX46" fmla="*/ 1415845 w 3352800"/>
                    <a:gd name="connsiteY46" fmla="*/ 2005780 h 2469170"/>
                    <a:gd name="connsiteX47" fmla="*/ 1445342 w 3352800"/>
                    <a:gd name="connsiteY47" fmla="*/ 2025445 h 2469170"/>
                    <a:gd name="connsiteX48" fmla="*/ 1474839 w 3352800"/>
                    <a:gd name="connsiteY48" fmla="*/ 2035277 h 2469170"/>
                    <a:gd name="connsiteX49" fmla="*/ 1504336 w 3352800"/>
                    <a:gd name="connsiteY49" fmla="*/ 2054941 h 2469170"/>
                    <a:gd name="connsiteX50" fmla="*/ 1563329 w 3352800"/>
                    <a:gd name="connsiteY50" fmla="*/ 2064774 h 2469170"/>
                    <a:gd name="connsiteX51" fmla="*/ 1691148 w 3352800"/>
                    <a:gd name="connsiteY51" fmla="*/ 2113935 h 2469170"/>
                    <a:gd name="connsiteX52" fmla="*/ 1769807 w 3352800"/>
                    <a:gd name="connsiteY52" fmla="*/ 2143432 h 2469170"/>
                    <a:gd name="connsiteX53" fmla="*/ 1799303 w 3352800"/>
                    <a:gd name="connsiteY53" fmla="*/ 2163096 h 2469170"/>
                    <a:gd name="connsiteX54" fmla="*/ 1946787 w 3352800"/>
                    <a:gd name="connsiteY54" fmla="*/ 2212258 h 2469170"/>
                    <a:gd name="connsiteX55" fmla="*/ 1995948 w 3352800"/>
                    <a:gd name="connsiteY55" fmla="*/ 2231922 h 2469170"/>
                    <a:gd name="connsiteX56" fmla="*/ 2045110 w 3352800"/>
                    <a:gd name="connsiteY56" fmla="*/ 2241754 h 2469170"/>
                    <a:gd name="connsiteX57" fmla="*/ 2123768 w 3352800"/>
                    <a:gd name="connsiteY57" fmla="*/ 2261419 h 2469170"/>
                    <a:gd name="connsiteX58" fmla="*/ 2192594 w 3352800"/>
                    <a:gd name="connsiteY58" fmla="*/ 2281083 h 2469170"/>
                    <a:gd name="connsiteX59" fmla="*/ 2241755 w 3352800"/>
                    <a:gd name="connsiteY59" fmla="*/ 2300748 h 2469170"/>
                    <a:gd name="connsiteX60" fmla="*/ 2300748 w 3352800"/>
                    <a:gd name="connsiteY60" fmla="*/ 2310580 h 2469170"/>
                    <a:gd name="connsiteX61" fmla="*/ 2359742 w 3352800"/>
                    <a:gd name="connsiteY61" fmla="*/ 2330245 h 2469170"/>
                    <a:gd name="connsiteX62" fmla="*/ 2507226 w 3352800"/>
                    <a:gd name="connsiteY62" fmla="*/ 2349909 h 2469170"/>
                    <a:gd name="connsiteX63" fmla="*/ 2566219 w 3352800"/>
                    <a:gd name="connsiteY63" fmla="*/ 2359741 h 2469170"/>
                    <a:gd name="connsiteX64" fmla="*/ 2821858 w 3352800"/>
                    <a:gd name="connsiteY64" fmla="*/ 2389238 h 2469170"/>
                    <a:gd name="connsiteX65" fmla="*/ 2959510 w 3352800"/>
                    <a:gd name="connsiteY65" fmla="*/ 2428567 h 2469170"/>
                    <a:gd name="connsiteX66" fmla="*/ 3067665 w 3352800"/>
                    <a:gd name="connsiteY66" fmla="*/ 2438400 h 2469170"/>
                    <a:gd name="connsiteX67" fmla="*/ 3333136 w 3352800"/>
                    <a:gd name="connsiteY67" fmla="*/ 2467896 h 2469170"/>
                    <a:gd name="connsiteX68" fmla="*/ 3352800 w 3352800"/>
                    <a:gd name="connsiteY68" fmla="*/ 2448232 h 24691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3352800" h="2469170">
                      <a:moveTo>
                        <a:pt x="0" y="0"/>
                      </a:moveTo>
                      <a:cubicBezTo>
                        <a:pt x="3277" y="91768"/>
                        <a:pt x="1518" y="183854"/>
                        <a:pt x="9832" y="275303"/>
                      </a:cubicBezTo>
                      <a:cubicBezTo>
                        <a:pt x="13612" y="316881"/>
                        <a:pt x="33281" y="322201"/>
                        <a:pt x="49161" y="353961"/>
                      </a:cubicBezTo>
                      <a:cubicBezTo>
                        <a:pt x="89865" y="435370"/>
                        <a:pt x="22308" y="328429"/>
                        <a:pt x="78658" y="412954"/>
                      </a:cubicBezTo>
                      <a:cubicBezTo>
                        <a:pt x="90743" y="473384"/>
                        <a:pt x="87362" y="463363"/>
                        <a:pt x="108155" y="530941"/>
                      </a:cubicBezTo>
                      <a:cubicBezTo>
                        <a:pt x="114251" y="550753"/>
                        <a:pt x="120121" y="570689"/>
                        <a:pt x="127819" y="589935"/>
                      </a:cubicBezTo>
                      <a:cubicBezTo>
                        <a:pt x="133262" y="603544"/>
                        <a:pt x="140929" y="616154"/>
                        <a:pt x="147484" y="629264"/>
                      </a:cubicBezTo>
                      <a:cubicBezTo>
                        <a:pt x="150761" y="645651"/>
                        <a:pt x="152031" y="662571"/>
                        <a:pt x="157316" y="678425"/>
                      </a:cubicBezTo>
                      <a:cubicBezTo>
                        <a:pt x="186461" y="765862"/>
                        <a:pt x="181943" y="754695"/>
                        <a:pt x="216310" y="806245"/>
                      </a:cubicBezTo>
                      <a:cubicBezTo>
                        <a:pt x="219587" y="819355"/>
                        <a:pt x="220819" y="833153"/>
                        <a:pt x="226142" y="845574"/>
                      </a:cubicBezTo>
                      <a:cubicBezTo>
                        <a:pt x="230797" y="856436"/>
                        <a:pt x="239944" y="864811"/>
                        <a:pt x="245807" y="875071"/>
                      </a:cubicBezTo>
                      <a:cubicBezTo>
                        <a:pt x="253079" y="887797"/>
                        <a:pt x="259697" y="900928"/>
                        <a:pt x="265471" y="914400"/>
                      </a:cubicBezTo>
                      <a:cubicBezTo>
                        <a:pt x="289894" y="971387"/>
                        <a:pt x="257178" y="916710"/>
                        <a:pt x="294968" y="973393"/>
                      </a:cubicBezTo>
                      <a:cubicBezTo>
                        <a:pt x="318026" y="1042569"/>
                        <a:pt x="283381" y="961806"/>
                        <a:pt x="344129" y="1022554"/>
                      </a:cubicBezTo>
                      <a:cubicBezTo>
                        <a:pt x="351458" y="1029883"/>
                        <a:pt x="349326" y="1042781"/>
                        <a:pt x="353961" y="1052051"/>
                      </a:cubicBezTo>
                      <a:cubicBezTo>
                        <a:pt x="359246" y="1062620"/>
                        <a:pt x="367071" y="1071716"/>
                        <a:pt x="373626" y="1081548"/>
                      </a:cubicBezTo>
                      <a:cubicBezTo>
                        <a:pt x="396684" y="1150724"/>
                        <a:pt x="362039" y="1069961"/>
                        <a:pt x="422787" y="1130709"/>
                      </a:cubicBezTo>
                      <a:cubicBezTo>
                        <a:pt x="430116" y="1138038"/>
                        <a:pt x="428536" y="1150680"/>
                        <a:pt x="432619" y="1160206"/>
                      </a:cubicBezTo>
                      <a:cubicBezTo>
                        <a:pt x="438393" y="1173678"/>
                        <a:pt x="441920" y="1189171"/>
                        <a:pt x="452284" y="1199535"/>
                      </a:cubicBezTo>
                      <a:cubicBezTo>
                        <a:pt x="459613" y="1206863"/>
                        <a:pt x="471949" y="1206090"/>
                        <a:pt x="481781" y="1209367"/>
                      </a:cubicBezTo>
                      <a:cubicBezTo>
                        <a:pt x="488336" y="1219199"/>
                        <a:pt x="493089" y="1230508"/>
                        <a:pt x="501445" y="1238864"/>
                      </a:cubicBezTo>
                      <a:cubicBezTo>
                        <a:pt x="566999" y="1304420"/>
                        <a:pt x="498162" y="1209362"/>
                        <a:pt x="550607" y="1288025"/>
                      </a:cubicBezTo>
                      <a:cubicBezTo>
                        <a:pt x="572729" y="1376514"/>
                        <a:pt x="538317" y="1288026"/>
                        <a:pt x="599768" y="1337187"/>
                      </a:cubicBezTo>
                      <a:cubicBezTo>
                        <a:pt x="607861" y="1343661"/>
                        <a:pt x="603126" y="1358590"/>
                        <a:pt x="609600" y="1366683"/>
                      </a:cubicBezTo>
                      <a:cubicBezTo>
                        <a:pt x="616982" y="1375911"/>
                        <a:pt x="629265" y="1379793"/>
                        <a:pt x="639097" y="1386348"/>
                      </a:cubicBezTo>
                      <a:cubicBezTo>
                        <a:pt x="645652" y="1396180"/>
                        <a:pt x="652898" y="1405585"/>
                        <a:pt x="658761" y="1415845"/>
                      </a:cubicBezTo>
                      <a:cubicBezTo>
                        <a:pt x="666033" y="1428571"/>
                        <a:pt x="668062" y="1444810"/>
                        <a:pt x="678426" y="1455174"/>
                      </a:cubicBezTo>
                      <a:cubicBezTo>
                        <a:pt x="685755" y="1462502"/>
                        <a:pt x="698091" y="1461729"/>
                        <a:pt x="707923" y="1465006"/>
                      </a:cubicBezTo>
                      <a:cubicBezTo>
                        <a:pt x="711200" y="1474838"/>
                        <a:pt x="710426" y="1487174"/>
                        <a:pt x="717755" y="1494503"/>
                      </a:cubicBezTo>
                      <a:cubicBezTo>
                        <a:pt x="734466" y="1511215"/>
                        <a:pt x="776748" y="1533832"/>
                        <a:pt x="776748" y="1533832"/>
                      </a:cubicBezTo>
                      <a:cubicBezTo>
                        <a:pt x="783303" y="1543664"/>
                        <a:pt x="788057" y="1554973"/>
                        <a:pt x="796413" y="1563329"/>
                      </a:cubicBezTo>
                      <a:cubicBezTo>
                        <a:pt x="819046" y="1585962"/>
                        <a:pt x="835153" y="1585304"/>
                        <a:pt x="865239" y="1592825"/>
                      </a:cubicBezTo>
                      <a:cubicBezTo>
                        <a:pt x="875071" y="1602657"/>
                        <a:pt x="884054" y="1613420"/>
                        <a:pt x="894736" y="1622322"/>
                      </a:cubicBezTo>
                      <a:cubicBezTo>
                        <a:pt x="903814" y="1629887"/>
                        <a:pt x="915876" y="1633631"/>
                        <a:pt x="924232" y="1641987"/>
                      </a:cubicBezTo>
                      <a:cubicBezTo>
                        <a:pt x="932588" y="1650343"/>
                        <a:pt x="935004" y="1663702"/>
                        <a:pt x="943897" y="1671483"/>
                      </a:cubicBezTo>
                      <a:cubicBezTo>
                        <a:pt x="961683" y="1687046"/>
                        <a:pt x="983983" y="1696632"/>
                        <a:pt x="1002890" y="1710812"/>
                      </a:cubicBezTo>
                      <a:cubicBezTo>
                        <a:pt x="1011796" y="1717492"/>
                        <a:pt x="1057340" y="1752786"/>
                        <a:pt x="1071716" y="1759974"/>
                      </a:cubicBezTo>
                      <a:cubicBezTo>
                        <a:pt x="1080986" y="1764609"/>
                        <a:pt x="1091381" y="1766529"/>
                        <a:pt x="1101213" y="1769806"/>
                      </a:cubicBezTo>
                      <a:cubicBezTo>
                        <a:pt x="1107768" y="1779638"/>
                        <a:pt x="1111985" y="1791521"/>
                        <a:pt x="1120878" y="1799303"/>
                      </a:cubicBezTo>
                      <a:cubicBezTo>
                        <a:pt x="1138664" y="1814866"/>
                        <a:pt x="1179871" y="1838632"/>
                        <a:pt x="1179871" y="1838632"/>
                      </a:cubicBezTo>
                      <a:cubicBezTo>
                        <a:pt x="1186426" y="1848464"/>
                        <a:pt x="1191180" y="1859773"/>
                        <a:pt x="1199536" y="1868129"/>
                      </a:cubicBezTo>
                      <a:cubicBezTo>
                        <a:pt x="1213432" y="1882025"/>
                        <a:pt x="1252940" y="1899747"/>
                        <a:pt x="1268361" y="1907458"/>
                      </a:cubicBezTo>
                      <a:cubicBezTo>
                        <a:pt x="1271639" y="1917290"/>
                        <a:pt x="1270866" y="1929626"/>
                        <a:pt x="1278194" y="1936954"/>
                      </a:cubicBezTo>
                      <a:cubicBezTo>
                        <a:pt x="1285522" y="1944282"/>
                        <a:pt x="1298164" y="1942704"/>
                        <a:pt x="1307690" y="1946787"/>
                      </a:cubicBezTo>
                      <a:cubicBezTo>
                        <a:pt x="1321162" y="1952561"/>
                        <a:pt x="1334293" y="1959179"/>
                        <a:pt x="1347019" y="1966451"/>
                      </a:cubicBezTo>
                      <a:cubicBezTo>
                        <a:pt x="1357279" y="1972314"/>
                        <a:pt x="1366256" y="1980253"/>
                        <a:pt x="1376516" y="1986116"/>
                      </a:cubicBezTo>
                      <a:cubicBezTo>
                        <a:pt x="1389242" y="1993388"/>
                        <a:pt x="1403119" y="1998508"/>
                        <a:pt x="1415845" y="2005780"/>
                      </a:cubicBezTo>
                      <a:cubicBezTo>
                        <a:pt x="1426105" y="2011643"/>
                        <a:pt x="1434773" y="2020160"/>
                        <a:pt x="1445342" y="2025445"/>
                      </a:cubicBezTo>
                      <a:cubicBezTo>
                        <a:pt x="1454612" y="2030080"/>
                        <a:pt x="1465569" y="2030642"/>
                        <a:pt x="1474839" y="2035277"/>
                      </a:cubicBezTo>
                      <a:cubicBezTo>
                        <a:pt x="1485408" y="2040562"/>
                        <a:pt x="1493126" y="2051204"/>
                        <a:pt x="1504336" y="2054941"/>
                      </a:cubicBezTo>
                      <a:cubicBezTo>
                        <a:pt x="1523249" y="2061245"/>
                        <a:pt x="1543665" y="2061496"/>
                        <a:pt x="1563329" y="2064774"/>
                      </a:cubicBezTo>
                      <a:cubicBezTo>
                        <a:pt x="1671275" y="2107952"/>
                        <a:pt x="1628164" y="2092940"/>
                        <a:pt x="1691148" y="2113935"/>
                      </a:cubicBezTo>
                      <a:cubicBezTo>
                        <a:pt x="1760322" y="2160052"/>
                        <a:pt x="1672611" y="2106984"/>
                        <a:pt x="1769807" y="2143432"/>
                      </a:cubicBezTo>
                      <a:cubicBezTo>
                        <a:pt x="1780871" y="2147581"/>
                        <a:pt x="1788574" y="2158144"/>
                        <a:pt x="1799303" y="2163096"/>
                      </a:cubicBezTo>
                      <a:cubicBezTo>
                        <a:pt x="1979307" y="2246174"/>
                        <a:pt x="1831688" y="2177728"/>
                        <a:pt x="1946787" y="2212258"/>
                      </a:cubicBezTo>
                      <a:cubicBezTo>
                        <a:pt x="1963692" y="2217330"/>
                        <a:pt x="1979043" y="2226851"/>
                        <a:pt x="1995948" y="2231922"/>
                      </a:cubicBezTo>
                      <a:cubicBezTo>
                        <a:pt x="2011955" y="2236724"/>
                        <a:pt x="2028826" y="2237996"/>
                        <a:pt x="2045110" y="2241754"/>
                      </a:cubicBezTo>
                      <a:cubicBezTo>
                        <a:pt x="2071444" y="2247831"/>
                        <a:pt x="2097654" y="2254455"/>
                        <a:pt x="2123768" y="2261419"/>
                      </a:cubicBezTo>
                      <a:cubicBezTo>
                        <a:pt x="2146822" y="2267567"/>
                        <a:pt x="2169958" y="2273538"/>
                        <a:pt x="2192594" y="2281083"/>
                      </a:cubicBezTo>
                      <a:cubicBezTo>
                        <a:pt x="2209338" y="2286664"/>
                        <a:pt x="2224728" y="2296104"/>
                        <a:pt x="2241755" y="2300748"/>
                      </a:cubicBezTo>
                      <a:cubicBezTo>
                        <a:pt x="2260988" y="2305993"/>
                        <a:pt x="2281084" y="2307303"/>
                        <a:pt x="2300748" y="2310580"/>
                      </a:cubicBezTo>
                      <a:cubicBezTo>
                        <a:pt x="2320413" y="2317135"/>
                        <a:pt x="2339380" y="2326366"/>
                        <a:pt x="2359742" y="2330245"/>
                      </a:cubicBezTo>
                      <a:cubicBezTo>
                        <a:pt x="2408462" y="2339525"/>
                        <a:pt x="2458128" y="2342895"/>
                        <a:pt x="2507226" y="2349909"/>
                      </a:cubicBezTo>
                      <a:cubicBezTo>
                        <a:pt x="2526961" y="2352728"/>
                        <a:pt x="2546555" y="2356464"/>
                        <a:pt x="2566219" y="2359741"/>
                      </a:cubicBezTo>
                      <a:cubicBezTo>
                        <a:pt x="2690164" y="2409319"/>
                        <a:pt x="2555559" y="2361690"/>
                        <a:pt x="2821858" y="2389238"/>
                      </a:cubicBezTo>
                      <a:cubicBezTo>
                        <a:pt x="2959424" y="2403469"/>
                        <a:pt x="2845119" y="2408380"/>
                        <a:pt x="2959510" y="2428567"/>
                      </a:cubicBezTo>
                      <a:cubicBezTo>
                        <a:pt x="2995160" y="2434858"/>
                        <a:pt x="3031613" y="2435122"/>
                        <a:pt x="3067665" y="2438400"/>
                      </a:cubicBezTo>
                      <a:cubicBezTo>
                        <a:pt x="3167741" y="2458415"/>
                        <a:pt x="3221083" y="2473793"/>
                        <a:pt x="3333136" y="2467896"/>
                      </a:cubicBezTo>
                      <a:cubicBezTo>
                        <a:pt x="3342393" y="2467409"/>
                        <a:pt x="3346245" y="2454787"/>
                        <a:pt x="3352800" y="2448232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sp>
            <p:nvSpPr>
              <p:cNvPr id="25" name="Laisva forma 24"/>
              <p:cNvSpPr/>
              <p:nvPr/>
            </p:nvSpPr>
            <p:spPr>
              <a:xfrm>
                <a:off x="5909016" y="1858297"/>
                <a:ext cx="4562339" cy="4621396"/>
              </a:xfrm>
              <a:custGeom>
                <a:avLst/>
                <a:gdLst>
                  <a:gd name="connsiteX0" fmla="*/ 4562339 w 4562339"/>
                  <a:gd name="connsiteY0" fmla="*/ 0 h 4621396"/>
                  <a:gd name="connsiteX1" fmla="*/ 4483681 w 4562339"/>
                  <a:gd name="connsiteY1" fmla="*/ 98322 h 4621396"/>
                  <a:gd name="connsiteX2" fmla="*/ 4464016 w 4562339"/>
                  <a:gd name="connsiteY2" fmla="*/ 127819 h 4621396"/>
                  <a:gd name="connsiteX3" fmla="*/ 4434519 w 4562339"/>
                  <a:gd name="connsiteY3" fmla="*/ 196645 h 4621396"/>
                  <a:gd name="connsiteX4" fmla="*/ 4405023 w 4562339"/>
                  <a:gd name="connsiteY4" fmla="*/ 226142 h 4621396"/>
                  <a:gd name="connsiteX5" fmla="*/ 4385358 w 4562339"/>
                  <a:gd name="connsiteY5" fmla="*/ 255638 h 4621396"/>
                  <a:gd name="connsiteX6" fmla="*/ 4375526 w 4562339"/>
                  <a:gd name="connsiteY6" fmla="*/ 294968 h 4621396"/>
                  <a:gd name="connsiteX7" fmla="*/ 4336197 w 4562339"/>
                  <a:gd name="connsiteY7" fmla="*/ 353961 h 4621396"/>
                  <a:gd name="connsiteX8" fmla="*/ 4326365 w 4562339"/>
                  <a:gd name="connsiteY8" fmla="*/ 383458 h 4621396"/>
                  <a:gd name="connsiteX9" fmla="*/ 4287036 w 4562339"/>
                  <a:gd name="connsiteY9" fmla="*/ 452284 h 4621396"/>
                  <a:gd name="connsiteX10" fmla="*/ 4277203 w 4562339"/>
                  <a:gd name="connsiteY10" fmla="*/ 481780 h 4621396"/>
                  <a:gd name="connsiteX11" fmla="*/ 4257539 w 4562339"/>
                  <a:gd name="connsiteY11" fmla="*/ 511277 h 4621396"/>
                  <a:gd name="connsiteX12" fmla="*/ 4237874 w 4562339"/>
                  <a:gd name="connsiteY12" fmla="*/ 550606 h 4621396"/>
                  <a:gd name="connsiteX13" fmla="*/ 4208378 w 4562339"/>
                  <a:gd name="connsiteY13" fmla="*/ 560438 h 4621396"/>
                  <a:gd name="connsiteX14" fmla="*/ 4198545 w 4562339"/>
                  <a:gd name="connsiteY14" fmla="*/ 609600 h 4621396"/>
                  <a:gd name="connsiteX15" fmla="*/ 4129719 w 4562339"/>
                  <a:gd name="connsiteY15" fmla="*/ 707922 h 4621396"/>
                  <a:gd name="connsiteX16" fmla="*/ 4110055 w 4562339"/>
                  <a:gd name="connsiteY16" fmla="*/ 737419 h 4621396"/>
                  <a:gd name="connsiteX17" fmla="*/ 4100223 w 4562339"/>
                  <a:gd name="connsiteY17" fmla="*/ 766916 h 4621396"/>
                  <a:gd name="connsiteX18" fmla="*/ 4060894 w 4562339"/>
                  <a:gd name="connsiteY18" fmla="*/ 806245 h 4621396"/>
                  <a:gd name="connsiteX19" fmla="*/ 4051061 w 4562339"/>
                  <a:gd name="connsiteY19" fmla="*/ 835742 h 4621396"/>
                  <a:gd name="connsiteX20" fmla="*/ 3982236 w 4562339"/>
                  <a:gd name="connsiteY20" fmla="*/ 934064 h 4621396"/>
                  <a:gd name="connsiteX21" fmla="*/ 3942907 w 4562339"/>
                  <a:gd name="connsiteY21" fmla="*/ 993058 h 4621396"/>
                  <a:gd name="connsiteX22" fmla="*/ 3933074 w 4562339"/>
                  <a:gd name="connsiteY22" fmla="*/ 1022555 h 4621396"/>
                  <a:gd name="connsiteX23" fmla="*/ 3893745 w 4562339"/>
                  <a:gd name="connsiteY23" fmla="*/ 1091380 h 4621396"/>
                  <a:gd name="connsiteX24" fmla="*/ 3883913 w 4562339"/>
                  <a:gd name="connsiteY24" fmla="*/ 1120877 h 4621396"/>
                  <a:gd name="connsiteX25" fmla="*/ 3844584 w 4562339"/>
                  <a:gd name="connsiteY25" fmla="*/ 1189703 h 4621396"/>
                  <a:gd name="connsiteX26" fmla="*/ 3815087 w 4562339"/>
                  <a:gd name="connsiteY26" fmla="*/ 1248697 h 4621396"/>
                  <a:gd name="connsiteX27" fmla="*/ 3795423 w 4562339"/>
                  <a:gd name="connsiteY27" fmla="*/ 1288026 h 4621396"/>
                  <a:gd name="connsiteX28" fmla="*/ 3765926 w 4562339"/>
                  <a:gd name="connsiteY28" fmla="*/ 1317522 h 4621396"/>
                  <a:gd name="connsiteX29" fmla="*/ 3746261 w 4562339"/>
                  <a:gd name="connsiteY29" fmla="*/ 1347019 h 4621396"/>
                  <a:gd name="connsiteX30" fmla="*/ 3716765 w 4562339"/>
                  <a:gd name="connsiteY30" fmla="*/ 1415845 h 4621396"/>
                  <a:gd name="connsiteX31" fmla="*/ 3677436 w 4562339"/>
                  <a:gd name="connsiteY31" fmla="*/ 1445342 h 4621396"/>
                  <a:gd name="connsiteX32" fmla="*/ 3647939 w 4562339"/>
                  <a:gd name="connsiteY32" fmla="*/ 1514168 h 4621396"/>
                  <a:gd name="connsiteX33" fmla="*/ 3628274 w 4562339"/>
                  <a:gd name="connsiteY33" fmla="*/ 1543664 h 4621396"/>
                  <a:gd name="connsiteX34" fmla="*/ 3598778 w 4562339"/>
                  <a:gd name="connsiteY34" fmla="*/ 1563329 h 4621396"/>
                  <a:gd name="connsiteX35" fmla="*/ 3549616 w 4562339"/>
                  <a:gd name="connsiteY35" fmla="*/ 1622322 h 4621396"/>
                  <a:gd name="connsiteX36" fmla="*/ 3529952 w 4562339"/>
                  <a:gd name="connsiteY36" fmla="*/ 1651819 h 4621396"/>
                  <a:gd name="connsiteX37" fmla="*/ 3480790 w 4562339"/>
                  <a:gd name="connsiteY37" fmla="*/ 1720645 h 4621396"/>
                  <a:gd name="connsiteX38" fmla="*/ 3431629 w 4562339"/>
                  <a:gd name="connsiteY38" fmla="*/ 1779638 h 4621396"/>
                  <a:gd name="connsiteX39" fmla="*/ 3421797 w 4562339"/>
                  <a:gd name="connsiteY39" fmla="*/ 1809135 h 4621396"/>
                  <a:gd name="connsiteX40" fmla="*/ 3402132 w 4562339"/>
                  <a:gd name="connsiteY40" fmla="*/ 1848464 h 4621396"/>
                  <a:gd name="connsiteX41" fmla="*/ 3372636 w 4562339"/>
                  <a:gd name="connsiteY41" fmla="*/ 1877961 h 4621396"/>
                  <a:gd name="connsiteX42" fmla="*/ 3333307 w 4562339"/>
                  <a:gd name="connsiteY42" fmla="*/ 1946787 h 4621396"/>
                  <a:gd name="connsiteX43" fmla="*/ 3303810 w 4562339"/>
                  <a:gd name="connsiteY43" fmla="*/ 1966451 h 4621396"/>
                  <a:gd name="connsiteX44" fmla="*/ 3274313 w 4562339"/>
                  <a:gd name="connsiteY44" fmla="*/ 2025445 h 4621396"/>
                  <a:gd name="connsiteX45" fmla="*/ 3205487 w 4562339"/>
                  <a:gd name="connsiteY45" fmla="*/ 2094271 h 4621396"/>
                  <a:gd name="connsiteX46" fmla="*/ 3156326 w 4562339"/>
                  <a:gd name="connsiteY46" fmla="*/ 2163097 h 4621396"/>
                  <a:gd name="connsiteX47" fmla="*/ 3116997 w 4562339"/>
                  <a:gd name="connsiteY47" fmla="*/ 2222090 h 4621396"/>
                  <a:gd name="connsiteX48" fmla="*/ 3087500 w 4562339"/>
                  <a:gd name="connsiteY48" fmla="*/ 2261419 h 4621396"/>
                  <a:gd name="connsiteX49" fmla="*/ 3067836 w 4562339"/>
                  <a:gd name="connsiteY49" fmla="*/ 2290916 h 4621396"/>
                  <a:gd name="connsiteX50" fmla="*/ 3058003 w 4562339"/>
                  <a:gd name="connsiteY50" fmla="*/ 2320413 h 4621396"/>
                  <a:gd name="connsiteX51" fmla="*/ 3018674 w 4562339"/>
                  <a:gd name="connsiteY51" fmla="*/ 2340077 h 4621396"/>
                  <a:gd name="connsiteX52" fmla="*/ 3008842 w 4562339"/>
                  <a:gd name="connsiteY52" fmla="*/ 2369574 h 4621396"/>
                  <a:gd name="connsiteX53" fmla="*/ 2969513 w 4562339"/>
                  <a:gd name="connsiteY53" fmla="*/ 2428568 h 4621396"/>
                  <a:gd name="connsiteX54" fmla="*/ 2920352 w 4562339"/>
                  <a:gd name="connsiteY54" fmla="*/ 2477729 h 4621396"/>
                  <a:gd name="connsiteX55" fmla="*/ 2910519 w 4562339"/>
                  <a:gd name="connsiteY55" fmla="*/ 2507226 h 4621396"/>
                  <a:gd name="connsiteX56" fmla="*/ 2841694 w 4562339"/>
                  <a:gd name="connsiteY56" fmla="*/ 2576051 h 4621396"/>
                  <a:gd name="connsiteX57" fmla="*/ 2802365 w 4562339"/>
                  <a:gd name="connsiteY57" fmla="*/ 2644877 h 4621396"/>
                  <a:gd name="connsiteX58" fmla="*/ 2772868 w 4562339"/>
                  <a:gd name="connsiteY58" fmla="*/ 2664542 h 4621396"/>
                  <a:gd name="connsiteX59" fmla="*/ 2723707 w 4562339"/>
                  <a:gd name="connsiteY59" fmla="*/ 2723535 h 4621396"/>
                  <a:gd name="connsiteX60" fmla="*/ 2674545 w 4562339"/>
                  <a:gd name="connsiteY60" fmla="*/ 2772697 h 4621396"/>
                  <a:gd name="connsiteX61" fmla="*/ 2645049 w 4562339"/>
                  <a:gd name="connsiteY61" fmla="*/ 2812026 h 4621396"/>
                  <a:gd name="connsiteX62" fmla="*/ 2615552 w 4562339"/>
                  <a:gd name="connsiteY62" fmla="*/ 2821858 h 4621396"/>
                  <a:gd name="connsiteX63" fmla="*/ 2605719 w 4562339"/>
                  <a:gd name="connsiteY63" fmla="*/ 2851355 h 4621396"/>
                  <a:gd name="connsiteX64" fmla="*/ 2586055 w 4562339"/>
                  <a:gd name="connsiteY64" fmla="*/ 2890684 h 4621396"/>
                  <a:gd name="connsiteX65" fmla="*/ 2556558 w 4562339"/>
                  <a:gd name="connsiteY65" fmla="*/ 2900516 h 4621396"/>
                  <a:gd name="connsiteX66" fmla="*/ 2507397 w 4562339"/>
                  <a:gd name="connsiteY66" fmla="*/ 2949677 h 4621396"/>
                  <a:gd name="connsiteX67" fmla="*/ 2458236 w 4562339"/>
                  <a:gd name="connsiteY67" fmla="*/ 3018503 h 4621396"/>
                  <a:gd name="connsiteX68" fmla="*/ 2428739 w 4562339"/>
                  <a:gd name="connsiteY68" fmla="*/ 3028335 h 4621396"/>
                  <a:gd name="connsiteX69" fmla="*/ 2409074 w 4562339"/>
                  <a:gd name="connsiteY69" fmla="*/ 3057832 h 4621396"/>
                  <a:gd name="connsiteX70" fmla="*/ 2369745 w 4562339"/>
                  <a:gd name="connsiteY70" fmla="*/ 3077497 h 4621396"/>
                  <a:gd name="connsiteX71" fmla="*/ 2340249 w 4562339"/>
                  <a:gd name="connsiteY71" fmla="*/ 3097161 h 4621396"/>
                  <a:gd name="connsiteX72" fmla="*/ 2281255 w 4562339"/>
                  <a:gd name="connsiteY72" fmla="*/ 3156155 h 4621396"/>
                  <a:gd name="connsiteX73" fmla="*/ 2271423 w 4562339"/>
                  <a:gd name="connsiteY73" fmla="*/ 3185651 h 4621396"/>
                  <a:gd name="connsiteX74" fmla="*/ 2232094 w 4562339"/>
                  <a:gd name="connsiteY74" fmla="*/ 3215148 h 4621396"/>
                  <a:gd name="connsiteX75" fmla="*/ 2163268 w 4562339"/>
                  <a:gd name="connsiteY75" fmla="*/ 3264309 h 4621396"/>
                  <a:gd name="connsiteX76" fmla="*/ 2114107 w 4562339"/>
                  <a:gd name="connsiteY76" fmla="*/ 3313471 h 4621396"/>
                  <a:gd name="connsiteX77" fmla="*/ 2094442 w 4562339"/>
                  <a:gd name="connsiteY77" fmla="*/ 3342968 h 4621396"/>
                  <a:gd name="connsiteX78" fmla="*/ 2064945 w 4562339"/>
                  <a:gd name="connsiteY78" fmla="*/ 3362632 h 4621396"/>
                  <a:gd name="connsiteX79" fmla="*/ 2045281 w 4562339"/>
                  <a:gd name="connsiteY79" fmla="*/ 3392129 h 4621396"/>
                  <a:gd name="connsiteX80" fmla="*/ 2015784 w 4562339"/>
                  <a:gd name="connsiteY80" fmla="*/ 3411793 h 4621396"/>
                  <a:gd name="connsiteX81" fmla="*/ 2005952 w 4562339"/>
                  <a:gd name="connsiteY81" fmla="*/ 3441290 h 4621396"/>
                  <a:gd name="connsiteX82" fmla="*/ 1937126 w 4562339"/>
                  <a:gd name="connsiteY82" fmla="*/ 3470787 h 4621396"/>
                  <a:gd name="connsiteX83" fmla="*/ 1907629 w 4562339"/>
                  <a:gd name="connsiteY83" fmla="*/ 3510116 h 4621396"/>
                  <a:gd name="connsiteX84" fmla="*/ 1838803 w 4562339"/>
                  <a:gd name="connsiteY84" fmla="*/ 3559277 h 4621396"/>
                  <a:gd name="connsiteX85" fmla="*/ 1760145 w 4562339"/>
                  <a:gd name="connsiteY85" fmla="*/ 3628103 h 4621396"/>
                  <a:gd name="connsiteX86" fmla="*/ 1691319 w 4562339"/>
                  <a:gd name="connsiteY86" fmla="*/ 3687097 h 4621396"/>
                  <a:gd name="connsiteX87" fmla="*/ 1651990 w 4562339"/>
                  <a:gd name="connsiteY87" fmla="*/ 3696929 h 4621396"/>
                  <a:gd name="connsiteX88" fmla="*/ 1642158 w 4562339"/>
                  <a:gd name="connsiteY88" fmla="*/ 3736258 h 4621396"/>
                  <a:gd name="connsiteX89" fmla="*/ 1602829 w 4562339"/>
                  <a:gd name="connsiteY89" fmla="*/ 3755922 h 4621396"/>
                  <a:gd name="connsiteX90" fmla="*/ 1573332 w 4562339"/>
                  <a:gd name="connsiteY90" fmla="*/ 3775587 h 4621396"/>
                  <a:gd name="connsiteX91" fmla="*/ 1524171 w 4562339"/>
                  <a:gd name="connsiteY91" fmla="*/ 3824748 h 4621396"/>
                  <a:gd name="connsiteX92" fmla="*/ 1514339 w 4562339"/>
                  <a:gd name="connsiteY92" fmla="*/ 3854245 h 4621396"/>
                  <a:gd name="connsiteX93" fmla="*/ 1445513 w 4562339"/>
                  <a:gd name="connsiteY93" fmla="*/ 3883742 h 4621396"/>
                  <a:gd name="connsiteX94" fmla="*/ 1416016 w 4562339"/>
                  <a:gd name="connsiteY94" fmla="*/ 3923071 h 4621396"/>
                  <a:gd name="connsiteX95" fmla="*/ 1386519 w 4562339"/>
                  <a:gd name="connsiteY95" fmla="*/ 3932903 h 4621396"/>
                  <a:gd name="connsiteX96" fmla="*/ 1337358 w 4562339"/>
                  <a:gd name="connsiteY96" fmla="*/ 3982064 h 4621396"/>
                  <a:gd name="connsiteX97" fmla="*/ 1278365 w 4562339"/>
                  <a:gd name="connsiteY97" fmla="*/ 4021393 h 4621396"/>
                  <a:gd name="connsiteX98" fmla="*/ 1199707 w 4562339"/>
                  <a:gd name="connsiteY98" fmla="*/ 4060722 h 4621396"/>
                  <a:gd name="connsiteX99" fmla="*/ 1170210 w 4562339"/>
                  <a:gd name="connsiteY99" fmla="*/ 4090219 h 4621396"/>
                  <a:gd name="connsiteX100" fmla="*/ 1071887 w 4562339"/>
                  <a:gd name="connsiteY100" fmla="*/ 4149213 h 4621396"/>
                  <a:gd name="connsiteX101" fmla="*/ 1042390 w 4562339"/>
                  <a:gd name="connsiteY101" fmla="*/ 4159045 h 4621396"/>
                  <a:gd name="connsiteX102" fmla="*/ 1003061 w 4562339"/>
                  <a:gd name="connsiteY102" fmla="*/ 4198374 h 4621396"/>
                  <a:gd name="connsiteX103" fmla="*/ 973565 w 4562339"/>
                  <a:gd name="connsiteY103" fmla="*/ 4208206 h 4621396"/>
                  <a:gd name="connsiteX104" fmla="*/ 914571 w 4562339"/>
                  <a:gd name="connsiteY104" fmla="*/ 4247535 h 4621396"/>
                  <a:gd name="connsiteX105" fmla="*/ 845745 w 4562339"/>
                  <a:gd name="connsiteY105" fmla="*/ 4296697 h 4621396"/>
                  <a:gd name="connsiteX106" fmla="*/ 816249 w 4562339"/>
                  <a:gd name="connsiteY106" fmla="*/ 4306529 h 4621396"/>
                  <a:gd name="connsiteX107" fmla="*/ 757255 w 4562339"/>
                  <a:gd name="connsiteY107" fmla="*/ 4345858 h 4621396"/>
                  <a:gd name="connsiteX108" fmla="*/ 668765 w 4562339"/>
                  <a:gd name="connsiteY108" fmla="*/ 4375355 h 4621396"/>
                  <a:gd name="connsiteX109" fmla="*/ 599939 w 4562339"/>
                  <a:gd name="connsiteY109" fmla="*/ 4404851 h 4621396"/>
                  <a:gd name="connsiteX110" fmla="*/ 570442 w 4562339"/>
                  <a:gd name="connsiteY110" fmla="*/ 4444180 h 4621396"/>
                  <a:gd name="connsiteX111" fmla="*/ 491784 w 4562339"/>
                  <a:gd name="connsiteY111" fmla="*/ 4483509 h 4621396"/>
                  <a:gd name="connsiteX112" fmla="*/ 462287 w 4562339"/>
                  <a:gd name="connsiteY112" fmla="*/ 4503174 h 4621396"/>
                  <a:gd name="connsiteX113" fmla="*/ 373797 w 4562339"/>
                  <a:gd name="connsiteY113" fmla="*/ 4542503 h 4621396"/>
                  <a:gd name="connsiteX114" fmla="*/ 236145 w 4562339"/>
                  <a:gd name="connsiteY114" fmla="*/ 4552335 h 4621396"/>
                  <a:gd name="connsiteX115" fmla="*/ 196816 w 4562339"/>
                  <a:gd name="connsiteY115" fmla="*/ 4572000 h 4621396"/>
                  <a:gd name="connsiteX116" fmla="*/ 157487 w 4562339"/>
                  <a:gd name="connsiteY116" fmla="*/ 4581832 h 4621396"/>
                  <a:gd name="connsiteX117" fmla="*/ 49332 w 4562339"/>
                  <a:gd name="connsiteY117" fmla="*/ 4601497 h 4621396"/>
                  <a:gd name="connsiteX118" fmla="*/ 19836 w 4562339"/>
                  <a:gd name="connsiteY118" fmla="*/ 4621161 h 4621396"/>
                  <a:gd name="connsiteX119" fmla="*/ 171 w 4562339"/>
                  <a:gd name="connsiteY119" fmla="*/ 4591664 h 4621396"/>
                  <a:gd name="connsiteX120" fmla="*/ 10003 w 4562339"/>
                  <a:gd name="connsiteY120" fmla="*/ 4562168 h 4621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4562339" h="4621396">
                    <a:moveTo>
                      <a:pt x="4562339" y="0"/>
                    </a:moveTo>
                    <a:cubicBezTo>
                      <a:pt x="4506915" y="88679"/>
                      <a:pt x="4538904" y="61508"/>
                      <a:pt x="4483681" y="98322"/>
                    </a:cubicBezTo>
                    <a:cubicBezTo>
                      <a:pt x="4477126" y="108154"/>
                      <a:pt x="4469301" y="117250"/>
                      <a:pt x="4464016" y="127819"/>
                    </a:cubicBezTo>
                    <a:cubicBezTo>
                      <a:pt x="4442616" y="170619"/>
                      <a:pt x="4468624" y="148898"/>
                      <a:pt x="4434519" y="196645"/>
                    </a:cubicBezTo>
                    <a:cubicBezTo>
                      <a:pt x="4426437" y="207960"/>
                      <a:pt x="4413925" y="215460"/>
                      <a:pt x="4405023" y="226142"/>
                    </a:cubicBezTo>
                    <a:cubicBezTo>
                      <a:pt x="4397458" y="235220"/>
                      <a:pt x="4391913" y="245806"/>
                      <a:pt x="4385358" y="255638"/>
                    </a:cubicBezTo>
                    <a:cubicBezTo>
                      <a:pt x="4382081" y="268748"/>
                      <a:pt x="4381569" y="282881"/>
                      <a:pt x="4375526" y="294968"/>
                    </a:cubicBezTo>
                    <a:cubicBezTo>
                      <a:pt x="4364957" y="316107"/>
                      <a:pt x="4343670" y="331540"/>
                      <a:pt x="4336197" y="353961"/>
                    </a:cubicBezTo>
                    <a:cubicBezTo>
                      <a:pt x="4332920" y="363793"/>
                      <a:pt x="4331000" y="374188"/>
                      <a:pt x="4326365" y="383458"/>
                    </a:cubicBezTo>
                    <a:cubicBezTo>
                      <a:pt x="4276980" y="482227"/>
                      <a:pt x="4338762" y="331592"/>
                      <a:pt x="4287036" y="452284"/>
                    </a:cubicBezTo>
                    <a:cubicBezTo>
                      <a:pt x="4282953" y="461810"/>
                      <a:pt x="4281838" y="472510"/>
                      <a:pt x="4277203" y="481780"/>
                    </a:cubicBezTo>
                    <a:cubicBezTo>
                      <a:pt x="4271918" y="492349"/>
                      <a:pt x="4263402" y="501017"/>
                      <a:pt x="4257539" y="511277"/>
                    </a:cubicBezTo>
                    <a:cubicBezTo>
                      <a:pt x="4250267" y="524003"/>
                      <a:pt x="4248238" y="540242"/>
                      <a:pt x="4237874" y="550606"/>
                    </a:cubicBezTo>
                    <a:cubicBezTo>
                      <a:pt x="4230546" y="557934"/>
                      <a:pt x="4218210" y="557161"/>
                      <a:pt x="4208378" y="560438"/>
                    </a:cubicBezTo>
                    <a:cubicBezTo>
                      <a:pt x="4205100" y="576825"/>
                      <a:pt x="4205461" y="594386"/>
                      <a:pt x="4198545" y="609600"/>
                    </a:cubicBezTo>
                    <a:cubicBezTo>
                      <a:pt x="4187242" y="634465"/>
                      <a:pt x="4147660" y="682804"/>
                      <a:pt x="4129719" y="707922"/>
                    </a:cubicBezTo>
                    <a:cubicBezTo>
                      <a:pt x="4122851" y="717538"/>
                      <a:pt x="4115340" y="726850"/>
                      <a:pt x="4110055" y="737419"/>
                    </a:cubicBezTo>
                    <a:cubicBezTo>
                      <a:pt x="4105420" y="746689"/>
                      <a:pt x="4106247" y="758482"/>
                      <a:pt x="4100223" y="766916"/>
                    </a:cubicBezTo>
                    <a:cubicBezTo>
                      <a:pt x="4089447" y="782003"/>
                      <a:pt x="4074004" y="793135"/>
                      <a:pt x="4060894" y="806245"/>
                    </a:cubicBezTo>
                    <a:cubicBezTo>
                      <a:pt x="4057616" y="816077"/>
                      <a:pt x="4056094" y="826682"/>
                      <a:pt x="4051061" y="835742"/>
                    </a:cubicBezTo>
                    <a:cubicBezTo>
                      <a:pt x="4025601" y="881569"/>
                      <a:pt x="4009993" y="894411"/>
                      <a:pt x="3982236" y="934064"/>
                    </a:cubicBezTo>
                    <a:cubicBezTo>
                      <a:pt x="3968683" y="953426"/>
                      <a:pt x="3950381" y="970637"/>
                      <a:pt x="3942907" y="993058"/>
                    </a:cubicBezTo>
                    <a:cubicBezTo>
                      <a:pt x="3939629" y="1002890"/>
                      <a:pt x="3937709" y="1013285"/>
                      <a:pt x="3933074" y="1022555"/>
                    </a:cubicBezTo>
                    <a:cubicBezTo>
                      <a:pt x="3883709" y="1121283"/>
                      <a:pt x="3945450" y="970735"/>
                      <a:pt x="3893745" y="1091380"/>
                    </a:cubicBezTo>
                    <a:cubicBezTo>
                      <a:pt x="3889662" y="1100906"/>
                      <a:pt x="3887996" y="1111351"/>
                      <a:pt x="3883913" y="1120877"/>
                    </a:cubicBezTo>
                    <a:cubicBezTo>
                      <a:pt x="3868943" y="1155808"/>
                      <a:pt x="3864334" y="1160079"/>
                      <a:pt x="3844584" y="1189703"/>
                    </a:cubicBezTo>
                    <a:cubicBezTo>
                      <a:pt x="3826557" y="1243785"/>
                      <a:pt x="3845584" y="1195327"/>
                      <a:pt x="3815087" y="1248697"/>
                    </a:cubicBezTo>
                    <a:cubicBezTo>
                      <a:pt x="3807815" y="1261423"/>
                      <a:pt x="3803942" y="1276099"/>
                      <a:pt x="3795423" y="1288026"/>
                    </a:cubicBezTo>
                    <a:cubicBezTo>
                      <a:pt x="3787341" y="1299341"/>
                      <a:pt x="3774828" y="1306840"/>
                      <a:pt x="3765926" y="1317522"/>
                    </a:cubicBezTo>
                    <a:cubicBezTo>
                      <a:pt x="3758361" y="1326600"/>
                      <a:pt x="3752816" y="1337187"/>
                      <a:pt x="3746261" y="1347019"/>
                    </a:cubicBezTo>
                    <a:cubicBezTo>
                      <a:pt x="3739604" y="1366990"/>
                      <a:pt x="3730019" y="1400382"/>
                      <a:pt x="3716765" y="1415845"/>
                    </a:cubicBezTo>
                    <a:cubicBezTo>
                      <a:pt x="3706100" y="1428287"/>
                      <a:pt x="3690546" y="1435510"/>
                      <a:pt x="3677436" y="1445342"/>
                    </a:cubicBezTo>
                    <a:cubicBezTo>
                      <a:pt x="3666406" y="1478429"/>
                      <a:pt x="3667375" y="1480155"/>
                      <a:pt x="3647939" y="1514168"/>
                    </a:cubicBezTo>
                    <a:cubicBezTo>
                      <a:pt x="3642076" y="1524428"/>
                      <a:pt x="3636630" y="1535308"/>
                      <a:pt x="3628274" y="1543664"/>
                    </a:cubicBezTo>
                    <a:cubicBezTo>
                      <a:pt x="3619918" y="1552020"/>
                      <a:pt x="3608610" y="1556774"/>
                      <a:pt x="3598778" y="1563329"/>
                    </a:cubicBezTo>
                    <a:cubicBezTo>
                      <a:pt x="3579997" y="1619668"/>
                      <a:pt x="3603190" y="1568748"/>
                      <a:pt x="3549616" y="1622322"/>
                    </a:cubicBezTo>
                    <a:cubicBezTo>
                      <a:pt x="3541260" y="1630678"/>
                      <a:pt x="3536820" y="1642203"/>
                      <a:pt x="3529952" y="1651819"/>
                    </a:cubicBezTo>
                    <a:cubicBezTo>
                      <a:pt x="3468955" y="1737215"/>
                      <a:pt x="3527147" y="1651111"/>
                      <a:pt x="3480790" y="1720645"/>
                    </a:cubicBezTo>
                    <a:cubicBezTo>
                      <a:pt x="3459503" y="1805796"/>
                      <a:pt x="3491614" y="1719653"/>
                      <a:pt x="3431629" y="1779638"/>
                    </a:cubicBezTo>
                    <a:cubicBezTo>
                      <a:pt x="3424300" y="1786967"/>
                      <a:pt x="3425880" y="1799609"/>
                      <a:pt x="3421797" y="1809135"/>
                    </a:cubicBezTo>
                    <a:cubicBezTo>
                      <a:pt x="3416023" y="1822607"/>
                      <a:pt x="3410651" y="1836537"/>
                      <a:pt x="3402132" y="1848464"/>
                    </a:cubicBezTo>
                    <a:cubicBezTo>
                      <a:pt x="3394050" y="1859779"/>
                      <a:pt x="3380718" y="1866646"/>
                      <a:pt x="3372636" y="1877961"/>
                    </a:cubicBezTo>
                    <a:cubicBezTo>
                      <a:pt x="3353363" y="1904943"/>
                      <a:pt x="3356524" y="1923570"/>
                      <a:pt x="3333307" y="1946787"/>
                    </a:cubicBezTo>
                    <a:cubicBezTo>
                      <a:pt x="3324951" y="1955143"/>
                      <a:pt x="3313642" y="1959896"/>
                      <a:pt x="3303810" y="1966451"/>
                    </a:cubicBezTo>
                    <a:cubicBezTo>
                      <a:pt x="3294830" y="1993393"/>
                      <a:pt x="3294495" y="2003020"/>
                      <a:pt x="3274313" y="2025445"/>
                    </a:cubicBezTo>
                    <a:cubicBezTo>
                      <a:pt x="3252608" y="2049561"/>
                      <a:pt x="3223484" y="2067275"/>
                      <a:pt x="3205487" y="2094271"/>
                    </a:cubicBezTo>
                    <a:cubicBezTo>
                      <a:pt x="3141587" y="2190124"/>
                      <a:pt x="3241652" y="2041203"/>
                      <a:pt x="3156326" y="2163097"/>
                    </a:cubicBezTo>
                    <a:cubicBezTo>
                      <a:pt x="3142773" y="2182458"/>
                      <a:pt x="3131177" y="2203183"/>
                      <a:pt x="3116997" y="2222090"/>
                    </a:cubicBezTo>
                    <a:cubicBezTo>
                      <a:pt x="3107165" y="2235200"/>
                      <a:pt x="3097025" y="2248084"/>
                      <a:pt x="3087500" y="2261419"/>
                    </a:cubicBezTo>
                    <a:cubicBezTo>
                      <a:pt x="3080632" y="2271035"/>
                      <a:pt x="3073121" y="2280347"/>
                      <a:pt x="3067836" y="2290916"/>
                    </a:cubicBezTo>
                    <a:cubicBezTo>
                      <a:pt x="3063201" y="2300186"/>
                      <a:pt x="3065332" y="2313084"/>
                      <a:pt x="3058003" y="2320413"/>
                    </a:cubicBezTo>
                    <a:cubicBezTo>
                      <a:pt x="3047639" y="2330777"/>
                      <a:pt x="3031784" y="2333522"/>
                      <a:pt x="3018674" y="2340077"/>
                    </a:cubicBezTo>
                    <a:cubicBezTo>
                      <a:pt x="3015397" y="2349909"/>
                      <a:pt x="3013875" y="2360514"/>
                      <a:pt x="3008842" y="2369574"/>
                    </a:cubicBezTo>
                    <a:cubicBezTo>
                      <a:pt x="2997364" y="2390234"/>
                      <a:pt x="2969513" y="2428568"/>
                      <a:pt x="2969513" y="2428568"/>
                    </a:cubicBezTo>
                    <a:cubicBezTo>
                      <a:pt x="2947391" y="2517058"/>
                      <a:pt x="2981803" y="2428569"/>
                      <a:pt x="2920352" y="2477729"/>
                    </a:cubicBezTo>
                    <a:cubicBezTo>
                      <a:pt x="2912259" y="2484203"/>
                      <a:pt x="2916994" y="2499133"/>
                      <a:pt x="2910519" y="2507226"/>
                    </a:cubicBezTo>
                    <a:cubicBezTo>
                      <a:pt x="2890251" y="2532561"/>
                      <a:pt x="2856204" y="2547032"/>
                      <a:pt x="2841694" y="2576051"/>
                    </a:cubicBezTo>
                    <a:cubicBezTo>
                      <a:pt x="2833984" y="2591471"/>
                      <a:pt x="2816260" y="2630981"/>
                      <a:pt x="2802365" y="2644877"/>
                    </a:cubicBezTo>
                    <a:cubicBezTo>
                      <a:pt x="2794009" y="2653233"/>
                      <a:pt x="2782700" y="2657987"/>
                      <a:pt x="2772868" y="2664542"/>
                    </a:cubicBezTo>
                    <a:cubicBezTo>
                      <a:pt x="2751009" y="2730118"/>
                      <a:pt x="2782149" y="2655352"/>
                      <a:pt x="2723707" y="2723535"/>
                    </a:cubicBezTo>
                    <a:cubicBezTo>
                      <a:pt x="2675107" y="2780234"/>
                      <a:pt x="2735129" y="2752501"/>
                      <a:pt x="2674545" y="2772697"/>
                    </a:cubicBezTo>
                    <a:cubicBezTo>
                      <a:pt x="2664713" y="2785807"/>
                      <a:pt x="2657638" y="2801535"/>
                      <a:pt x="2645049" y="2812026"/>
                    </a:cubicBezTo>
                    <a:cubicBezTo>
                      <a:pt x="2637087" y="2818661"/>
                      <a:pt x="2622881" y="2814530"/>
                      <a:pt x="2615552" y="2821858"/>
                    </a:cubicBezTo>
                    <a:cubicBezTo>
                      <a:pt x="2608223" y="2829187"/>
                      <a:pt x="2609802" y="2841829"/>
                      <a:pt x="2605719" y="2851355"/>
                    </a:cubicBezTo>
                    <a:cubicBezTo>
                      <a:pt x="2599945" y="2864827"/>
                      <a:pt x="2596419" y="2880320"/>
                      <a:pt x="2586055" y="2890684"/>
                    </a:cubicBezTo>
                    <a:cubicBezTo>
                      <a:pt x="2578726" y="2898013"/>
                      <a:pt x="2566390" y="2897239"/>
                      <a:pt x="2556558" y="2900516"/>
                    </a:cubicBezTo>
                    <a:cubicBezTo>
                      <a:pt x="2504123" y="2979171"/>
                      <a:pt x="2572942" y="2884133"/>
                      <a:pt x="2507397" y="2949677"/>
                    </a:cubicBezTo>
                    <a:cubicBezTo>
                      <a:pt x="2471532" y="2985542"/>
                      <a:pt x="2504682" y="2979798"/>
                      <a:pt x="2458236" y="3018503"/>
                    </a:cubicBezTo>
                    <a:cubicBezTo>
                      <a:pt x="2450274" y="3025138"/>
                      <a:pt x="2438571" y="3025058"/>
                      <a:pt x="2428739" y="3028335"/>
                    </a:cubicBezTo>
                    <a:cubicBezTo>
                      <a:pt x="2422184" y="3038167"/>
                      <a:pt x="2418152" y="3050267"/>
                      <a:pt x="2409074" y="3057832"/>
                    </a:cubicBezTo>
                    <a:cubicBezTo>
                      <a:pt x="2397814" y="3067215"/>
                      <a:pt x="2382471" y="3070225"/>
                      <a:pt x="2369745" y="3077497"/>
                    </a:cubicBezTo>
                    <a:cubicBezTo>
                      <a:pt x="2359485" y="3083360"/>
                      <a:pt x="2350081" y="3090606"/>
                      <a:pt x="2340249" y="3097161"/>
                    </a:cubicBezTo>
                    <a:cubicBezTo>
                      <a:pt x="2287809" y="3202038"/>
                      <a:pt x="2359914" y="3077496"/>
                      <a:pt x="2281255" y="3156155"/>
                    </a:cubicBezTo>
                    <a:cubicBezTo>
                      <a:pt x="2273927" y="3163483"/>
                      <a:pt x="2278058" y="3177689"/>
                      <a:pt x="2271423" y="3185651"/>
                    </a:cubicBezTo>
                    <a:cubicBezTo>
                      <a:pt x="2260932" y="3198240"/>
                      <a:pt x="2244427" y="3204357"/>
                      <a:pt x="2232094" y="3215148"/>
                    </a:cubicBezTo>
                    <a:cubicBezTo>
                      <a:pt x="2174670" y="3265394"/>
                      <a:pt x="2216372" y="3246608"/>
                      <a:pt x="2163268" y="3264309"/>
                    </a:cubicBezTo>
                    <a:cubicBezTo>
                      <a:pt x="2115097" y="3360648"/>
                      <a:pt x="2174387" y="3265246"/>
                      <a:pt x="2114107" y="3313471"/>
                    </a:cubicBezTo>
                    <a:cubicBezTo>
                      <a:pt x="2104880" y="3320853"/>
                      <a:pt x="2102798" y="3334612"/>
                      <a:pt x="2094442" y="3342968"/>
                    </a:cubicBezTo>
                    <a:cubicBezTo>
                      <a:pt x="2086086" y="3351324"/>
                      <a:pt x="2074777" y="3356077"/>
                      <a:pt x="2064945" y="3362632"/>
                    </a:cubicBezTo>
                    <a:cubicBezTo>
                      <a:pt x="2058390" y="3372464"/>
                      <a:pt x="2053637" y="3383773"/>
                      <a:pt x="2045281" y="3392129"/>
                    </a:cubicBezTo>
                    <a:cubicBezTo>
                      <a:pt x="2036925" y="3400485"/>
                      <a:pt x="2023166" y="3402566"/>
                      <a:pt x="2015784" y="3411793"/>
                    </a:cubicBezTo>
                    <a:cubicBezTo>
                      <a:pt x="2009310" y="3419886"/>
                      <a:pt x="2013280" y="3433961"/>
                      <a:pt x="2005952" y="3441290"/>
                    </a:cubicBezTo>
                    <a:cubicBezTo>
                      <a:pt x="1993801" y="3453441"/>
                      <a:pt x="1954755" y="3464911"/>
                      <a:pt x="1937126" y="3470787"/>
                    </a:cubicBezTo>
                    <a:cubicBezTo>
                      <a:pt x="1927294" y="3483897"/>
                      <a:pt x="1919216" y="3498529"/>
                      <a:pt x="1907629" y="3510116"/>
                    </a:cubicBezTo>
                    <a:cubicBezTo>
                      <a:pt x="1895430" y="3522315"/>
                      <a:pt x="1855554" y="3548110"/>
                      <a:pt x="1838803" y="3559277"/>
                    </a:cubicBezTo>
                    <a:cubicBezTo>
                      <a:pt x="1783090" y="3642850"/>
                      <a:pt x="1874852" y="3513396"/>
                      <a:pt x="1760145" y="3628103"/>
                    </a:cubicBezTo>
                    <a:cubicBezTo>
                      <a:pt x="1741828" y="3646420"/>
                      <a:pt x="1717523" y="3675867"/>
                      <a:pt x="1691319" y="3687097"/>
                    </a:cubicBezTo>
                    <a:cubicBezTo>
                      <a:pt x="1678898" y="3692420"/>
                      <a:pt x="1665100" y="3693652"/>
                      <a:pt x="1651990" y="3696929"/>
                    </a:cubicBezTo>
                    <a:cubicBezTo>
                      <a:pt x="1648713" y="3710039"/>
                      <a:pt x="1650809" y="3725877"/>
                      <a:pt x="1642158" y="3736258"/>
                    </a:cubicBezTo>
                    <a:cubicBezTo>
                      <a:pt x="1632775" y="3747518"/>
                      <a:pt x="1615555" y="3748650"/>
                      <a:pt x="1602829" y="3755922"/>
                    </a:cubicBezTo>
                    <a:cubicBezTo>
                      <a:pt x="1592569" y="3761785"/>
                      <a:pt x="1583164" y="3769032"/>
                      <a:pt x="1573332" y="3775587"/>
                    </a:cubicBezTo>
                    <a:cubicBezTo>
                      <a:pt x="1550274" y="3844763"/>
                      <a:pt x="1584919" y="3764000"/>
                      <a:pt x="1524171" y="3824748"/>
                    </a:cubicBezTo>
                    <a:cubicBezTo>
                      <a:pt x="1516842" y="3832077"/>
                      <a:pt x="1521668" y="3846916"/>
                      <a:pt x="1514339" y="3854245"/>
                    </a:cubicBezTo>
                    <a:cubicBezTo>
                      <a:pt x="1502191" y="3866393"/>
                      <a:pt x="1463139" y="3877866"/>
                      <a:pt x="1445513" y="3883742"/>
                    </a:cubicBezTo>
                    <a:cubicBezTo>
                      <a:pt x="1435681" y="3896852"/>
                      <a:pt x="1428605" y="3912580"/>
                      <a:pt x="1416016" y="3923071"/>
                    </a:cubicBezTo>
                    <a:cubicBezTo>
                      <a:pt x="1408054" y="3929706"/>
                      <a:pt x="1393848" y="3925574"/>
                      <a:pt x="1386519" y="3932903"/>
                    </a:cubicBezTo>
                    <a:cubicBezTo>
                      <a:pt x="1325771" y="3993651"/>
                      <a:pt x="1406534" y="3959006"/>
                      <a:pt x="1337358" y="3982064"/>
                    </a:cubicBezTo>
                    <a:cubicBezTo>
                      <a:pt x="1317694" y="3995174"/>
                      <a:pt x="1299504" y="4010824"/>
                      <a:pt x="1278365" y="4021393"/>
                    </a:cubicBezTo>
                    <a:lnTo>
                      <a:pt x="1199707" y="4060722"/>
                    </a:lnTo>
                    <a:cubicBezTo>
                      <a:pt x="1189875" y="4070554"/>
                      <a:pt x="1181186" y="4081682"/>
                      <a:pt x="1170210" y="4090219"/>
                    </a:cubicBezTo>
                    <a:cubicBezTo>
                      <a:pt x="1141619" y="4112456"/>
                      <a:pt x="1105936" y="4134620"/>
                      <a:pt x="1071887" y="4149213"/>
                    </a:cubicBezTo>
                    <a:cubicBezTo>
                      <a:pt x="1062361" y="4153296"/>
                      <a:pt x="1052222" y="4155768"/>
                      <a:pt x="1042390" y="4159045"/>
                    </a:cubicBezTo>
                    <a:cubicBezTo>
                      <a:pt x="1029280" y="4172155"/>
                      <a:pt x="1018147" y="4187598"/>
                      <a:pt x="1003061" y="4198374"/>
                    </a:cubicBezTo>
                    <a:cubicBezTo>
                      <a:pt x="994628" y="4204398"/>
                      <a:pt x="982625" y="4203173"/>
                      <a:pt x="973565" y="4208206"/>
                    </a:cubicBezTo>
                    <a:cubicBezTo>
                      <a:pt x="952905" y="4219684"/>
                      <a:pt x="933478" y="4233355"/>
                      <a:pt x="914571" y="4247535"/>
                    </a:cubicBezTo>
                    <a:cubicBezTo>
                      <a:pt x="905664" y="4254215"/>
                      <a:pt x="860122" y="4289509"/>
                      <a:pt x="845745" y="4296697"/>
                    </a:cubicBezTo>
                    <a:cubicBezTo>
                      <a:pt x="836475" y="4301332"/>
                      <a:pt x="825309" y="4301496"/>
                      <a:pt x="816249" y="4306529"/>
                    </a:cubicBezTo>
                    <a:cubicBezTo>
                      <a:pt x="795589" y="4318007"/>
                      <a:pt x="780183" y="4340126"/>
                      <a:pt x="757255" y="4345858"/>
                    </a:cubicBezTo>
                    <a:cubicBezTo>
                      <a:pt x="719699" y="4355247"/>
                      <a:pt x="705793" y="4356841"/>
                      <a:pt x="668765" y="4375355"/>
                    </a:cubicBezTo>
                    <a:cubicBezTo>
                      <a:pt x="600868" y="4409303"/>
                      <a:pt x="681786" y="4384390"/>
                      <a:pt x="599939" y="4404851"/>
                    </a:cubicBezTo>
                    <a:cubicBezTo>
                      <a:pt x="590107" y="4417961"/>
                      <a:pt x="582029" y="4432593"/>
                      <a:pt x="570442" y="4444180"/>
                    </a:cubicBezTo>
                    <a:cubicBezTo>
                      <a:pt x="547661" y="4466961"/>
                      <a:pt x="519954" y="4469424"/>
                      <a:pt x="491784" y="4483509"/>
                    </a:cubicBezTo>
                    <a:cubicBezTo>
                      <a:pt x="481215" y="4488794"/>
                      <a:pt x="472547" y="4497311"/>
                      <a:pt x="462287" y="4503174"/>
                    </a:cubicBezTo>
                    <a:cubicBezTo>
                      <a:pt x="447213" y="4511788"/>
                      <a:pt x="388351" y="4540205"/>
                      <a:pt x="373797" y="4542503"/>
                    </a:cubicBezTo>
                    <a:cubicBezTo>
                      <a:pt x="328359" y="4549677"/>
                      <a:pt x="282029" y="4549058"/>
                      <a:pt x="236145" y="4552335"/>
                    </a:cubicBezTo>
                    <a:cubicBezTo>
                      <a:pt x="223035" y="4558890"/>
                      <a:pt x="210540" y="4566854"/>
                      <a:pt x="196816" y="4572000"/>
                    </a:cubicBezTo>
                    <a:cubicBezTo>
                      <a:pt x="184163" y="4576745"/>
                      <a:pt x="170738" y="4579182"/>
                      <a:pt x="157487" y="4581832"/>
                    </a:cubicBezTo>
                    <a:cubicBezTo>
                      <a:pt x="121556" y="4589018"/>
                      <a:pt x="85384" y="4594942"/>
                      <a:pt x="49332" y="4601497"/>
                    </a:cubicBezTo>
                    <a:cubicBezTo>
                      <a:pt x="39500" y="4608052"/>
                      <a:pt x="31423" y="4623479"/>
                      <a:pt x="19836" y="4621161"/>
                    </a:cubicBezTo>
                    <a:cubicBezTo>
                      <a:pt x="8248" y="4618843"/>
                      <a:pt x="2114" y="4603320"/>
                      <a:pt x="171" y="4591664"/>
                    </a:cubicBezTo>
                    <a:cubicBezTo>
                      <a:pt x="-1533" y="4581441"/>
                      <a:pt x="10003" y="4562168"/>
                      <a:pt x="10003" y="4562168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</p:grpSp>
      <p:cxnSp>
        <p:nvCxnSpPr>
          <p:cNvPr id="28" name="Tiesioji rodyklės jungtis 27"/>
          <p:cNvCxnSpPr/>
          <p:nvPr/>
        </p:nvCxnSpPr>
        <p:spPr>
          <a:xfrm flipH="1">
            <a:off x="2887341" y="1039699"/>
            <a:ext cx="475009" cy="371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132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/>
          <p:cNvSpPr>
            <a:spLocks noGrp="1"/>
          </p:cNvSpPr>
          <p:nvPr>
            <p:ph type="title"/>
          </p:nvPr>
        </p:nvSpPr>
        <p:spPr>
          <a:xfrm>
            <a:off x="421694" y="471949"/>
            <a:ext cx="9656369" cy="865239"/>
          </a:xfrm>
        </p:spPr>
        <p:txBody>
          <a:bodyPr/>
          <a:lstStyle/>
          <a:p>
            <a:r>
              <a:rPr lang="lt-LT" dirty="0" smtClean="0">
                <a:solidFill>
                  <a:schemeClr val="accent2">
                    <a:lumMod val="50000"/>
                  </a:schemeClr>
                </a:solidFill>
              </a:rPr>
              <a:t>Grafiškai vaizduojama </a:t>
            </a:r>
            <a:r>
              <a:rPr lang="lt-LT" dirty="0" err="1" smtClean="0">
                <a:solidFill>
                  <a:schemeClr val="accent2">
                    <a:lumMod val="50000"/>
                  </a:schemeClr>
                </a:solidFill>
              </a:rPr>
              <a:t>Fibonačio</a:t>
            </a:r>
            <a:r>
              <a:rPr lang="lt-LT" dirty="0" smtClean="0">
                <a:solidFill>
                  <a:schemeClr val="accent2">
                    <a:lumMod val="50000"/>
                  </a:schemeClr>
                </a:solidFill>
              </a:rPr>
              <a:t> skaičių seka</a:t>
            </a:r>
            <a:endParaRPr lang="lt-LT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010" y="1425218"/>
            <a:ext cx="8334375" cy="5019675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3919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</TotalTime>
  <Words>167</Words>
  <Application>Microsoft Office PowerPoint</Application>
  <PresentationFormat>Plačiaekranė</PresentationFormat>
  <Paragraphs>52</Paragraphs>
  <Slides>13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Briaunota</vt:lpstr>
      <vt:lpstr>Fibonači spiralė</vt:lpstr>
      <vt:lpstr>Mes jau pažįstame magiškuosius  Fibonači skaičius</vt:lpstr>
      <vt:lpstr>„PowerPoint“ pateiktis</vt:lpstr>
      <vt:lpstr>Nusibrėžkime Fibonači spiralę</vt:lpstr>
      <vt:lpstr>Tęsiam braižymą toliau</vt:lpstr>
      <vt:lpstr>„PowerPoint“ pateiktis</vt:lpstr>
      <vt:lpstr>„PowerPoint“ pateiktis</vt:lpstr>
      <vt:lpstr>Brėžiame spiralę</vt:lpstr>
      <vt:lpstr>Grafiškai vaizduojama Fibonačio skaičių seka</vt:lpstr>
      <vt:lpstr>Grafiškai vaizduojama Fibonačio skaičių seka</vt:lpstr>
      <vt:lpstr>Fibonačio skaičių seka gamtoje</vt:lpstr>
      <vt:lpstr>Verta pamatyti…</vt:lpstr>
      <vt:lpstr>Užduotis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Fibonači spiralė</dc:title>
  <dc:creator>„Windows“ vartotojas</dc:creator>
  <cp:lastModifiedBy>„Windows“ vartotojas</cp:lastModifiedBy>
  <cp:revision>26</cp:revision>
  <dcterms:created xsi:type="dcterms:W3CDTF">2021-02-07T09:56:37Z</dcterms:created>
  <dcterms:modified xsi:type="dcterms:W3CDTF">2021-02-21T09:40:00Z</dcterms:modified>
</cp:coreProperties>
</file>