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3B6-163D-41F8-A0A6-085EA35691C4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840-65E2-42D8-A3B1-5F02ACDE21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3B6-163D-41F8-A0A6-085EA35691C4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840-65E2-42D8-A3B1-5F02ACDE21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3B6-163D-41F8-A0A6-085EA35691C4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840-65E2-42D8-A3B1-5F02ACDE21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3B6-163D-41F8-A0A6-085EA35691C4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840-65E2-42D8-A3B1-5F02ACDE21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3B6-163D-41F8-A0A6-085EA35691C4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840-65E2-42D8-A3B1-5F02ACDE21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3B6-163D-41F8-A0A6-085EA35691C4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840-65E2-42D8-A3B1-5F02ACDE21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3B6-163D-41F8-A0A6-085EA35691C4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840-65E2-42D8-A3B1-5F02ACDE21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3B6-163D-41F8-A0A6-085EA35691C4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840-65E2-42D8-A3B1-5F02ACDE21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3B6-163D-41F8-A0A6-085EA35691C4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840-65E2-42D8-A3B1-5F02ACDE21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3B6-163D-41F8-A0A6-085EA35691C4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840-65E2-42D8-A3B1-5F02ACDE21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3B6-163D-41F8-A0A6-085EA35691C4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840-65E2-42D8-A3B1-5F02ACDE211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C3B6-163D-41F8-A0A6-085EA35691C4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93840-65E2-42D8-A3B1-5F02ACDE2115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homes in GB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"/>
            <a:ext cx="7198568" cy="764703"/>
          </a:xfrm>
        </p:spPr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</a:rPr>
              <a:t>H</a:t>
            </a:r>
            <a:r>
              <a:rPr lang="lt-LT" b="1" i="1" dirty="0" smtClean="0">
                <a:solidFill>
                  <a:srgbClr val="FF0000"/>
                </a:solidFill>
              </a:rPr>
              <a:t>omes </a:t>
            </a:r>
            <a:r>
              <a:rPr lang="lt-LT" b="1" i="1" dirty="0" err="1" smtClean="0">
                <a:solidFill>
                  <a:srgbClr val="FF0000"/>
                </a:solidFill>
              </a:rPr>
              <a:t>in</a:t>
            </a:r>
            <a:r>
              <a:rPr lang="lt-LT" b="1" i="1" dirty="0" smtClean="0">
                <a:solidFill>
                  <a:srgbClr val="FF0000"/>
                </a:solidFill>
              </a:rPr>
              <a:t> G</a:t>
            </a:r>
            <a:r>
              <a:rPr lang="en-US" b="1" i="1" dirty="0" err="1" smtClean="0">
                <a:solidFill>
                  <a:srgbClr val="FF0000"/>
                </a:solidFill>
              </a:rPr>
              <a:t>reat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lt-LT" b="1" i="1" dirty="0" smtClean="0">
                <a:solidFill>
                  <a:srgbClr val="FF0000"/>
                </a:solidFill>
              </a:rPr>
              <a:t>B</a:t>
            </a:r>
            <a:r>
              <a:rPr lang="en-US" b="1" i="1" dirty="0" err="1" smtClean="0">
                <a:solidFill>
                  <a:srgbClr val="FF0000"/>
                </a:solidFill>
              </a:rPr>
              <a:t>ritain</a:t>
            </a:r>
            <a:endParaRPr lang="lt-LT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mansion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 descr="Image result for mansion in 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6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2776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Fill in the gaps with missing words: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b="1" i="1" dirty="0" smtClean="0">
                <a:solidFill>
                  <a:schemeClr val="accent1"/>
                </a:solidFill>
              </a:rPr>
              <a:t>the living room, Buckingham palace , gardening,  study, a kettle,  houses, a writer,  special meals, prefer, shapes and sizes, keen on,  </a:t>
            </a:r>
            <a:endParaRPr lang="lt-LT" sz="2400" b="1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en-US" sz="3000" b="1" dirty="0" smtClean="0"/>
              <a:t>Most British people live in……… .</a:t>
            </a:r>
          </a:p>
          <a:p>
            <a:pPr marL="457200" indent="-457200">
              <a:buAutoNum type="arabicParenR"/>
            </a:pPr>
            <a:r>
              <a:rPr lang="en-US" sz="3000" b="1" dirty="0" smtClean="0"/>
              <a:t>Houses are all different …………  ……….. . </a:t>
            </a:r>
          </a:p>
          <a:p>
            <a:pPr marL="457200" indent="-457200">
              <a:buAutoNum type="arabicParenR"/>
            </a:pPr>
            <a:r>
              <a:rPr lang="en-US" sz="3000" b="1" dirty="0" smtClean="0"/>
              <a:t>People read, watch TV , relax, play games in ………… .</a:t>
            </a:r>
          </a:p>
          <a:p>
            <a:pPr marL="457200" indent="-457200">
              <a:buAutoNum type="arabicParenR"/>
            </a:pPr>
            <a:r>
              <a:rPr lang="en-US" sz="3000" b="1" dirty="0" smtClean="0"/>
              <a:t>If you make tea, you need ………… .</a:t>
            </a:r>
          </a:p>
          <a:p>
            <a:pPr marL="457200" indent="-457200">
              <a:buAutoNum type="arabicParenR"/>
            </a:pPr>
            <a:r>
              <a:rPr lang="en-US" sz="3000" b="1" dirty="0"/>
              <a:t>T</a:t>
            </a:r>
            <a:r>
              <a:rPr lang="en-US" sz="3000" b="1" dirty="0" smtClean="0"/>
              <a:t>he dining room is a room for …………….. . </a:t>
            </a:r>
          </a:p>
          <a:p>
            <a:pPr marL="457200" indent="-457200">
              <a:buAutoNum type="arabicParenR"/>
            </a:pPr>
            <a:r>
              <a:rPr lang="en-US" sz="3000" b="1" dirty="0" smtClean="0"/>
              <a:t>Some British people  like having a shower , but most ……….. a bath.</a:t>
            </a:r>
          </a:p>
          <a:p>
            <a:pPr marL="457200" indent="-457200">
              <a:buAutoNum type="arabicParenR"/>
            </a:pPr>
            <a:r>
              <a:rPr lang="en-US" sz="3000" b="1" dirty="0" smtClean="0"/>
              <a:t>Mrs. Robinson is a ………… and she works in her……….. . </a:t>
            </a:r>
          </a:p>
          <a:p>
            <a:pPr marL="457200" indent="-457200">
              <a:buAutoNum type="arabicParenR"/>
            </a:pPr>
            <a:r>
              <a:rPr lang="en-US" sz="3000" b="1" dirty="0" smtClean="0"/>
              <a:t>A lot of British people really like ……………. .</a:t>
            </a:r>
          </a:p>
          <a:p>
            <a:pPr marL="457200" indent="-457200">
              <a:buAutoNum type="arabicParenR"/>
            </a:pPr>
            <a:r>
              <a:rPr lang="en-US" sz="3000" b="1" dirty="0" smtClean="0"/>
              <a:t>The British are very ………… pets.</a:t>
            </a:r>
          </a:p>
          <a:p>
            <a:pPr marL="457200" indent="-457200">
              <a:buAutoNum type="arabicParenR"/>
            </a:pPr>
            <a:r>
              <a:rPr lang="en-US" sz="3000" b="1" dirty="0" smtClean="0"/>
              <a:t>The queen lives in …………. </a:t>
            </a:r>
            <a:endParaRPr lang="en-US" sz="3000" b="1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endParaRPr lang="lt-LT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260648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633670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Typical </a:t>
            </a:r>
            <a:r>
              <a:rPr lang="lt-LT" sz="2600" dirty="0"/>
              <a:t>|ˈ</a:t>
            </a:r>
            <a:r>
              <a:rPr lang="lt-LT" sz="2600" dirty="0" err="1" smtClean="0"/>
              <a:t>tɪpɪk</a:t>
            </a:r>
            <a:r>
              <a:rPr lang="lt-LT" sz="2600" dirty="0" smtClean="0"/>
              <a:t>(ə)l|</a:t>
            </a:r>
            <a:r>
              <a:rPr lang="en-US" sz="2600" dirty="0" smtClean="0"/>
              <a:t>- t</a:t>
            </a:r>
            <a:r>
              <a:rPr lang="lt-LT" sz="2600" dirty="0" err="1" smtClean="0"/>
              <a:t>ipiškas</a:t>
            </a:r>
            <a:r>
              <a:rPr lang="en-US" sz="2600" dirty="0" smtClean="0"/>
              <a:t>, </a:t>
            </a:r>
            <a:r>
              <a:rPr lang="ru-RU" sz="2600" dirty="0" smtClean="0"/>
              <a:t>типичный</a:t>
            </a:r>
            <a:endParaRPr lang="en-US" sz="2600" dirty="0" smtClean="0"/>
          </a:p>
          <a:p>
            <a:r>
              <a:rPr lang="en-US" sz="2600" dirty="0" smtClean="0"/>
              <a:t>Shape </a:t>
            </a:r>
            <a:r>
              <a:rPr lang="lt-LT" sz="2600" dirty="0"/>
              <a:t>|</a:t>
            </a:r>
            <a:r>
              <a:rPr lang="lt-LT" sz="2600" dirty="0" err="1" smtClean="0"/>
              <a:t>ʃeɪp|forma</a:t>
            </a:r>
            <a:r>
              <a:rPr lang="en-US" sz="2600" dirty="0" smtClean="0"/>
              <a:t>,</a:t>
            </a:r>
            <a:r>
              <a:rPr lang="ru-RU" sz="2600" dirty="0"/>
              <a:t> </a:t>
            </a:r>
            <a:r>
              <a:rPr lang="ru-RU" sz="2600" dirty="0" smtClean="0"/>
              <a:t>форма</a:t>
            </a:r>
            <a:endParaRPr lang="en-US" sz="2600" dirty="0" smtClean="0"/>
          </a:p>
          <a:p>
            <a:r>
              <a:rPr lang="en-US" sz="2600" dirty="0" smtClean="0"/>
              <a:t>Size </a:t>
            </a:r>
            <a:r>
              <a:rPr lang="lt-LT" sz="2600" dirty="0"/>
              <a:t>|</a:t>
            </a:r>
            <a:r>
              <a:rPr lang="lt-LT" sz="2600" dirty="0" err="1"/>
              <a:t>saɪz</a:t>
            </a:r>
            <a:r>
              <a:rPr lang="lt-LT" sz="2600" dirty="0"/>
              <a:t>| </a:t>
            </a:r>
            <a:r>
              <a:rPr lang="lt-LT" sz="2600" dirty="0" smtClean="0"/>
              <a:t>dydis</a:t>
            </a:r>
            <a:r>
              <a:rPr lang="en-US" sz="2600" dirty="0" smtClean="0"/>
              <a:t>,</a:t>
            </a:r>
            <a:r>
              <a:rPr lang="ru-RU" sz="2600" dirty="0"/>
              <a:t> </a:t>
            </a:r>
            <a:r>
              <a:rPr lang="ru-RU" sz="2600" dirty="0" smtClean="0"/>
              <a:t>размер</a:t>
            </a:r>
            <a:endParaRPr lang="en-US" sz="2600" dirty="0" smtClean="0"/>
          </a:p>
          <a:p>
            <a:r>
              <a:rPr lang="en-US" sz="2600" dirty="0" smtClean="0"/>
              <a:t>Average </a:t>
            </a:r>
            <a:r>
              <a:rPr lang="lt-LT" sz="2600" dirty="0"/>
              <a:t>|ˈ</a:t>
            </a:r>
            <a:r>
              <a:rPr lang="lt-LT" sz="2600" dirty="0" err="1"/>
              <a:t>æv</a:t>
            </a:r>
            <a:r>
              <a:rPr lang="lt-LT" sz="2600" dirty="0"/>
              <a:t>(ə)</a:t>
            </a:r>
            <a:r>
              <a:rPr lang="lt-LT" sz="2600" dirty="0" err="1"/>
              <a:t>rɪdʒ</a:t>
            </a:r>
            <a:r>
              <a:rPr lang="lt-LT" sz="2600" dirty="0"/>
              <a:t>| </a:t>
            </a:r>
            <a:r>
              <a:rPr lang="lt-LT" sz="2600" dirty="0" smtClean="0"/>
              <a:t>vidutinis</a:t>
            </a:r>
            <a:r>
              <a:rPr lang="en-US" sz="2600" dirty="0" smtClean="0"/>
              <a:t>,</a:t>
            </a:r>
            <a:r>
              <a:rPr lang="ru-RU" sz="2600" dirty="0"/>
              <a:t> </a:t>
            </a:r>
            <a:r>
              <a:rPr lang="ru-RU" sz="2600" dirty="0" smtClean="0"/>
              <a:t>средний</a:t>
            </a:r>
            <a:endParaRPr lang="en-US" sz="2600" dirty="0" smtClean="0"/>
          </a:p>
          <a:p>
            <a:r>
              <a:rPr lang="en-US" sz="2600" dirty="0" smtClean="0"/>
              <a:t>Cooker</a:t>
            </a:r>
            <a:r>
              <a:rPr lang="lt-LT" sz="2600" i="1" dirty="0"/>
              <a:t> </a:t>
            </a:r>
            <a:r>
              <a:rPr lang="lt-LT" sz="2600" dirty="0"/>
              <a:t> |ˈ</a:t>
            </a:r>
            <a:r>
              <a:rPr lang="lt-LT" sz="2600" dirty="0" err="1"/>
              <a:t>kʊkə</a:t>
            </a:r>
            <a:r>
              <a:rPr lang="lt-LT" sz="2600" dirty="0"/>
              <a:t>|</a:t>
            </a:r>
            <a:r>
              <a:rPr lang="en-US" sz="2600" dirty="0" smtClean="0"/>
              <a:t> </a:t>
            </a:r>
            <a:r>
              <a:rPr lang="lt-LT" sz="2600" dirty="0" smtClean="0"/>
              <a:t>viryklė</a:t>
            </a:r>
            <a:r>
              <a:rPr lang="en-US" sz="2600" dirty="0" smtClean="0"/>
              <a:t>,</a:t>
            </a:r>
            <a:r>
              <a:rPr lang="ru-RU" sz="2600" dirty="0"/>
              <a:t> плита, </a:t>
            </a:r>
            <a:r>
              <a:rPr lang="ru-RU" sz="2600" dirty="0" smtClean="0"/>
              <a:t>печь</a:t>
            </a:r>
            <a:endParaRPr lang="en-US" sz="2600" dirty="0" smtClean="0"/>
          </a:p>
          <a:p>
            <a:r>
              <a:rPr lang="en-US" sz="2600" dirty="0" smtClean="0"/>
              <a:t>Oven </a:t>
            </a:r>
            <a:r>
              <a:rPr lang="lt-LT" sz="2600" i="1" dirty="0"/>
              <a:t> </a:t>
            </a:r>
            <a:r>
              <a:rPr lang="lt-LT" sz="2600" dirty="0"/>
              <a:t> |ˈ</a:t>
            </a:r>
            <a:r>
              <a:rPr lang="lt-LT" sz="2600" dirty="0" err="1"/>
              <a:t>ʌvən</a:t>
            </a:r>
            <a:r>
              <a:rPr lang="lt-LT" sz="2600" dirty="0"/>
              <a:t>| </a:t>
            </a:r>
            <a:r>
              <a:rPr lang="lt-LT" sz="2600" dirty="0" smtClean="0"/>
              <a:t>orkaitė</a:t>
            </a:r>
            <a:r>
              <a:rPr lang="en-US" sz="2600" dirty="0" smtClean="0"/>
              <a:t>, </a:t>
            </a:r>
            <a:r>
              <a:rPr lang="ru-RU" sz="2600" dirty="0" smtClean="0"/>
              <a:t>печь</a:t>
            </a:r>
            <a:r>
              <a:rPr lang="en-US" sz="2600" dirty="0" smtClean="0"/>
              <a:t>,</a:t>
            </a:r>
            <a:r>
              <a:rPr lang="ru-RU" sz="2600" dirty="0" smtClean="0"/>
              <a:t> духовка</a:t>
            </a:r>
            <a:endParaRPr lang="en-US" sz="2600" dirty="0" smtClean="0"/>
          </a:p>
          <a:p>
            <a:r>
              <a:rPr lang="en-US" sz="2600" dirty="0" smtClean="0"/>
              <a:t>sink</a:t>
            </a:r>
            <a:r>
              <a:rPr lang="lt-LT" sz="2600" dirty="0"/>
              <a:t> |</a:t>
            </a:r>
            <a:r>
              <a:rPr lang="lt-LT" sz="2600" dirty="0" err="1"/>
              <a:t>sɪŋk</a:t>
            </a:r>
            <a:r>
              <a:rPr lang="lt-LT" sz="2600" dirty="0"/>
              <a:t>| </a:t>
            </a:r>
            <a:r>
              <a:rPr lang="lt-LT" sz="2600" dirty="0" smtClean="0"/>
              <a:t>kriauklė</a:t>
            </a:r>
            <a:r>
              <a:rPr lang="en-US" sz="2600" dirty="0" smtClean="0"/>
              <a:t>, </a:t>
            </a:r>
            <a:r>
              <a:rPr lang="ru-RU" sz="2600" dirty="0" smtClean="0"/>
              <a:t>раковина</a:t>
            </a:r>
            <a:r>
              <a:rPr lang="ru-RU" sz="2600" dirty="0"/>
              <a:t> </a:t>
            </a:r>
            <a:endParaRPr lang="en-US" sz="2600" dirty="0" smtClean="0"/>
          </a:p>
          <a:p>
            <a:r>
              <a:rPr lang="en-US" sz="2600" dirty="0" smtClean="0"/>
              <a:t>kettle</a:t>
            </a:r>
            <a:r>
              <a:rPr lang="lt-LT" sz="2600" dirty="0" smtClean="0"/>
              <a:t>  |ˈ</a:t>
            </a:r>
            <a:r>
              <a:rPr lang="lt-LT" sz="2600" dirty="0" err="1" smtClean="0"/>
              <a:t>ket</a:t>
            </a:r>
            <a:r>
              <a:rPr lang="lt-LT" sz="2600" dirty="0" smtClean="0"/>
              <a:t>(ə)l|</a:t>
            </a:r>
            <a:r>
              <a:rPr lang="en-US" sz="2600" dirty="0" smtClean="0"/>
              <a:t> </a:t>
            </a:r>
            <a:r>
              <a:rPr lang="lt-LT" sz="2600" dirty="0" smtClean="0"/>
              <a:t>virdulys</a:t>
            </a:r>
            <a:r>
              <a:rPr lang="en-US" sz="2600" dirty="0" smtClean="0"/>
              <a:t>, </a:t>
            </a:r>
            <a:r>
              <a:rPr lang="ru-RU" sz="2600" dirty="0" smtClean="0"/>
              <a:t>чайник</a:t>
            </a:r>
            <a:endParaRPr lang="en-US" sz="2600" dirty="0" smtClean="0"/>
          </a:p>
          <a:p>
            <a:r>
              <a:rPr lang="en-US" sz="2600" dirty="0" smtClean="0"/>
              <a:t>Prefer </a:t>
            </a:r>
            <a:r>
              <a:rPr lang="lt-LT" sz="2600" dirty="0"/>
              <a:t>|</a:t>
            </a:r>
            <a:r>
              <a:rPr lang="lt-LT" sz="2600" dirty="0" err="1"/>
              <a:t>prɪˈfɜː</a:t>
            </a:r>
            <a:r>
              <a:rPr lang="lt-LT" sz="2600" dirty="0"/>
              <a:t>|</a:t>
            </a:r>
            <a:r>
              <a:rPr lang="en-US" sz="2600" dirty="0" err="1" smtClean="0"/>
              <a:t>teikti</a:t>
            </a:r>
            <a:r>
              <a:rPr lang="en-US" sz="2600" dirty="0" smtClean="0"/>
              <a:t> </a:t>
            </a:r>
            <a:r>
              <a:rPr lang="en-US" sz="2600" dirty="0" err="1" smtClean="0"/>
              <a:t>pirmenybę</a:t>
            </a:r>
            <a:r>
              <a:rPr lang="en-US" sz="2600" dirty="0" smtClean="0"/>
              <a:t>, </a:t>
            </a:r>
            <a:r>
              <a:rPr lang="ru-RU" sz="2600" dirty="0" smtClean="0"/>
              <a:t>предпочитать</a:t>
            </a:r>
            <a:endParaRPr lang="en-US" sz="2600" dirty="0" smtClean="0"/>
          </a:p>
          <a:p>
            <a:r>
              <a:rPr lang="en-US" sz="2600" dirty="0" smtClean="0"/>
              <a:t>To be keen on </a:t>
            </a:r>
            <a:r>
              <a:rPr lang="en-US" sz="2600" dirty="0" err="1" smtClean="0"/>
              <a:t>būti</a:t>
            </a:r>
            <a:r>
              <a:rPr lang="en-US" sz="2600" dirty="0" smtClean="0"/>
              <a:t> </a:t>
            </a:r>
            <a:r>
              <a:rPr lang="en-US" sz="2600" dirty="0" err="1" smtClean="0"/>
              <a:t>užsidegusiam</a:t>
            </a:r>
            <a:r>
              <a:rPr lang="en-US" sz="2600" dirty="0" smtClean="0"/>
              <a:t>, </a:t>
            </a:r>
            <a:r>
              <a:rPr lang="ru-RU" sz="2600" dirty="0" smtClean="0"/>
              <a:t>увлекаться</a:t>
            </a:r>
            <a:endParaRPr lang="en-US" sz="2600" dirty="0" smtClean="0"/>
          </a:p>
          <a:p>
            <a:r>
              <a:rPr lang="en-US" sz="2600" dirty="0"/>
              <a:t>D</a:t>
            </a:r>
            <a:r>
              <a:rPr lang="en-US" sz="2600" dirty="0" smtClean="0"/>
              <a:t>etached house </a:t>
            </a:r>
            <a:r>
              <a:rPr lang="en-US" sz="2600" dirty="0" err="1" smtClean="0"/>
              <a:t>individualus</a:t>
            </a:r>
            <a:r>
              <a:rPr lang="en-US" sz="2600" dirty="0" smtClean="0"/>
              <a:t> </a:t>
            </a:r>
            <a:r>
              <a:rPr lang="en-US" sz="2600" dirty="0" err="1" smtClean="0"/>
              <a:t>namas</a:t>
            </a:r>
            <a:r>
              <a:rPr lang="en-US" sz="2600" dirty="0" smtClean="0"/>
              <a:t>, </a:t>
            </a:r>
            <a:r>
              <a:rPr lang="ru-RU" sz="2600" dirty="0"/>
              <a:t>отдельно стоящий </a:t>
            </a:r>
            <a:r>
              <a:rPr lang="ru-RU" sz="2600" dirty="0" smtClean="0"/>
              <a:t>дом</a:t>
            </a:r>
            <a:endParaRPr lang="en-US" sz="26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emi-detached house </a:t>
            </a:r>
            <a:r>
              <a:rPr lang="en-US" sz="2400" dirty="0" err="1" smtClean="0"/>
              <a:t>dvibutis</a:t>
            </a:r>
            <a:r>
              <a:rPr lang="en-US" sz="2400" dirty="0" smtClean="0"/>
              <a:t> </a:t>
            </a:r>
            <a:r>
              <a:rPr lang="en-US" sz="2400" dirty="0" err="1" smtClean="0"/>
              <a:t>namas</a:t>
            </a:r>
            <a:r>
              <a:rPr lang="en-US" sz="2400" dirty="0" smtClean="0"/>
              <a:t>, </a:t>
            </a:r>
            <a:r>
              <a:rPr lang="ru-RU" sz="2400" dirty="0" smtClean="0"/>
              <a:t> </a:t>
            </a:r>
            <a:r>
              <a:rPr lang="ru-RU" sz="2400" dirty="0"/>
              <a:t>сблокированный дом</a:t>
            </a:r>
            <a:endParaRPr lang="en-US" sz="2400" dirty="0"/>
          </a:p>
          <a:p>
            <a:r>
              <a:rPr lang="lt-LT" sz="2600" dirty="0" err="1" smtClean="0"/>
              <a:t>Mansion|</a:t>
            </a:r>
            <a:r>
              <a:rPr lang="lt-LT" sz="2600" dirty="0" err="1"/>
              <a:t>ˈ</a:t>
            </a:r>
            <a:r>
              <a:rPr lang="lt-LT" sz="2600" dirty="0" err="1" smtClean="0"/>
              <a:t>mænʃ</a:t>
            </a:r>
            <a:r>
              <a:rPr lang="lt-LT" sz="2600" dirty="0" smtClean="0"/>
              <a:t>(ə)n|</a:t>
            </a:r>
            <a:r>
              <a:rPr lang="en-US" sz="2600" dirty="0" smtClean="0"/>
              <a:t>d</a:t>
            </a:r>
            <a:r>
              <a:rPr lang="lt-LT" sz="2600" dirty="0" smtClean="0"/>
              <a:t>varas</a:t>
            </a:r>
            <a:r>
              <a:rPr lang="en-US" sz="2600" dirty="0" smtClean="0"/>
              <a:t>,</a:t>
            </a:r>
            <a:r>
              <a:rPr lang="ru-RU" sz="2600" dirty="0"/>
              <a:t> большой особн</a:t>
            </a:r>
            <a:r>
              <a:rPr lang="ru-RU" dirty="0"/>
              <a:t>як</a:t>
            </a:r>
            <a:endParaRPr lang="en-US" dirty="0" smtClean="0"/>
          </a:p>
          <a:p>
            <a:endParaRPr lang="lt-L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764704"/>
          </a:xfrm>
        </p:spPr>
        <p:txBody>
          <a:bodyPr/>
          <a:lstStyle/>
          <a:p>
            <a:r>
              <a:rPr lang="lt-LT" b="1" dirty="0" err="1" smtClean="0"/>
              <a:t>bungalow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 descr="Image result for bungalow in 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cottage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172" name="AutoShape 4" descr="Image result for cottage  in g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7174" name="Picture 6" descr="Image result for cottage  in 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Terraced house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6" name="Picture 2" descr="Image result for Terraced house in 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4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908720"/>
          </a:xfrm>
        </p:spPr>
        <p:txBody>
          <a:bodyPr/>
          <a:lstStyle/>
          <a:p>
            <a:r>
              <a:rPr lang="en-US" b="1" dirty="0" smtClean="0"/>
              <a:t>Semi-detached house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 descr="Image result for Semi-detached house in 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04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1805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Detached house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 descr="Image result for detached house in 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6024"/>
            <a:ext cx="9144000" cy="612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Block of flats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 descr="Image result for Block of flats in 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928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Castle 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26" name="AutoShape 2" descr="Image result for Castle in g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28" name="Picture 4" descr="Image result for Castle in 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148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Homes in Great Britain</vt:lpstr>
      <vt:lpstr>Slide 2</vt:lpstr>
      <vt:lpstr>bungalow</vt:lpstr>
      <vt:lpstr>cottage</vt:lpstr>
      <vt:lpstr>Terraced house</vt:lpstr>
      <vt:lpstr>Semi-detached house</vt:lpstr>
      <vt:lpstr>Detached house</vt:lpstr>
      <vt:lpstr>Block of flats</vt:lpstr>
      <vt:lpstr>Castle </vt:lpstr>
      <vt:lpstr>mansion</vt:lpstr>
      <vt:lpstr>Fill in the gaps with missing words: the living room, Buckingham palace , gardening,  study, a kettle,  houses, a writer,  special meals, prefer, shapes and sizes, keen on,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Homes in Great Britain</dc:title>
  <dc:creator>Acer</dc:creator>
  <cp:lastModifiedBy>Acer</cp:lastModifiedBy>
  <cp:revision>1</cp:revision>
  <dcterms:created xsi:type="dcterms:W3CDTF">2021-02-06T22:16:52Z</dcterms:created>
  <dcterms:modified xsi:type="dcterms:W3CDTF">2021-02-06T23:16:17Z</dcterms:modified>
</cp:coreProperties>
</file>