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05EF4A-3CDF-48AC-920D-A587CA4AD704}" type="datetimeFigureOut">
              <a:rPr lang="lt-LT" smtClean="0"/>
              <a:t>2020-11-22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EC8386-976C-4E42-8C9A-D0CDFC91EF4C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AutoShape 2" descr="salesessentials.com • Self-discipline and being organised p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405"/>
            <a:ext cx="9144000" cy="370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1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2631"/>
          </a:xfrm>
        </p:spPr>
        <p:txBody>
          <a:bodyPr/>
          <a:lstStyle/>
          <a:p>
            <a:r>
              <a:rPr lang="lt-LT" dirty="0" err="1" smtClean="0"/>
              <a:t>Eat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biggest</a:t>
            </a:r>
            <a:r>
              <a:rPr lang="lt-LT" dirty="0" smtClean="0"/>
              <a:t> </a:t>
            </a:r>
            <a:r>
              <a:rPr lang="lt-LT" dirty="0" err="1" smtClean="0"/>
              <a:t>frog</a:t>
            </a:r>
            <a:endParaRPr lang="lt-LT" dirty="0"/>
          </a:p>
        </p:txBody>
      </p:sp>
      <p:pic>
        <p:nvPicPr>
          <p:cNvPr id="2050" name="Picture 2" descr="One Big Frog | Funny frogs, Cute frogs,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392488" cy="47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359" y="2674938"/>
            <a:ext cx="517522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Take </a:t>
            </a:r>
            <a:r>
              <a:rPr lang="lt-LT" dirty="0" err="1" smtClean="0"/>
              <a:t>steps</a:t>
            </a:r>
            <a:r>
              <a:rPr lang="lt-LT" dirty="0" smtClean="0"/>
              <a:t> </a:t>
            </a:r>
            <a:r>
              <a:rPr lang="lt-LT" dirty="0" err="1" smtClean="0"/>
              <a:t>every</a:t>
            </a:r>
            <a:r>
              <a:rPr lang="lt-LT" dirty="0" smtClean="0"/>
              <a:t> </a:t>
            </a:r>
            <a:r>
              <a:rPr lang="lt-LT" dirty="0" err="1" smtClean="0"/>
              <a:t>single</a:t>
            </a:r>
            <a:r>
              <a:rPr lang="lt-LT" dirty="0" smtClean="0"/>
              <a:t> </a:t>
            </a:r>
            <a:r>
              <a:rPr lang="lt-LT" dirty="0" err="1" smtClean="0"/>
              <a:t>day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208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5561" y="2674938"/>
            <a:ext cx="230081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Delay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reward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366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029" y="3375660"/>
            <a:ext cx="3611880" cy="20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Praise</a:t>
            </a:r>
            <a:r>
              <a:rPr lang="lt-LT" dirty="0" smtClean="0"/>
              <a:t> </a:t>
            </a:r>
            <a:r>
              <a:rPr lang="lt-LT" dirty="0" err="1" smtClean="0"/>
              <a:t>yourself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70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Liejykl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14</Words>
  <Application>Microsoft Office PowerPoint</Application>
  <PresentationFormat>Demonstracija ekrane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Bangos forma</vt:lpstr>
      <vt:lpstr>PowerPoint pristatymas</vt:lpstr>
      <vt:lpstr>Eat the biggest frog</vt:lpstr>
      <vt:lpstr>Take steps every single day</vt:lpstr>
      <vt:lpstr>Delay the reward</vt:lpstr>
      <vt:lpstr>Praise yourself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Mokytoja</dc:creator>
  <cp:lastModifiedBy>Mokytoja</cp:lastModifiedBy>
  <cp:revision>2</cp:revision>
  <dcterms:created xsi:type="dcterms:W3CDTF">2020-11-22T15:41:44Z</dcterms:created>
  <dcterms:modified xsi:type="dcterms:W3CDTF">2020-11-22T15:57:25Z</dcterms:modified>
</cp:coreProperties>
</file>