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  <p:sldId id="263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CA8E-D3BD-4E99-9C2F-937B2D5F6009}" type="datetimeFigureOut">
              <a:rPr lang="lt-LT" smtClean="0"/>
              <a:t>2021-02-14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C23B-B17E-4879-BBE0-DAAC3676056A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 valentine day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29" y="0"/>
            <a:ext cx="889947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02624" cy="1844823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St Valentine’s  day 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vocabulary</a:t>
            </a:r>
            <a:endParaRPr lang="lt-LT" sz="40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Gave me - </a:t>
            </a:r>
            <a:r>
              <a:rPr lang="en-US" dirty="0" err="1" smtClean="0"/>
              <a:t>da</a:t>
            </a:r>
            <a:r>
              <a:rPr lang="lt-LT" dirty="0" err="1" smtClean="0"/>
              <a:t>vė</a:t>
            </a:r>
            <a:r>
              <a:rPr lang="lt-LT" dirty="0" smtClean="0"/>
              <a:t> man</a:t>
            </a:r>
            <a:r>
              <a:rPr lang="en-US" dirty="0" smtClean="0"/>
              <a:t>, </a:t>
            </a:r>
            <a:r>
              <a:rPr lang="ru-RU" dirty="0"/>
              <a:t>д</a:t>
            </a:r>
            <a:r>
              <a:rPr lang="ru-RU" dirty="0" smtClean="0"/>
              <a:t>ал</a:t>
            </a:r>
            <a:r>
              <a:rPr lang="en-US" dirty="0" smtClean="0"/>
              <a:t>(a)</a:t>
            </a:r>
            <a:r>
              <a:rPr lang="ru-RU" dirty="0" smtClean="0"/>
              <a:t> мне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Image result for gave m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84576" cy="43771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card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 descr="Image result for a car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320243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 </a:t>
            </a:r>
            <a:r>
              <a:rPr lang="lt-LT" dirty="0" err="1" smtClean="0"/>
              <a:t>lollipop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146" name="AutoShape 2" descr="Image result for a lollipo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148" name="AutoShape 4" descr="Image result for a lollipo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150" name="Picture 6" descr="Image result for a lollipop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698760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 </a:t>
            </a:r>
            <a:r>
              <a:rPr lang="lt-LT" dirty="0" err="1" smtClean="0"/>
              <a:t>chocolate</a:t>
            </a:r>
            <a:r>
              <a:rPr lang="lt-LT" dirty="0" smtClean="0"/>
              <a:t> bar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Image result for a chocolate ba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184576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 </a:t>
            </a:r>
            <a:r>
              <a:rPr lang="lt-LT" dirty="0" err="1" smtClean="0"/>
              <a:t>candy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Image result for a candy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810500" cy="5048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 </a:t>
            </a:r>
            <a:r>
              <a:rPr lang="lt-LT" dirty="0" err="1" smtClean="0"/>
              <a:t>red</a:t>
            </a:r>
            <a:r>
              <a:rPr lang="lt-LT" dirty="0" smtClean="0"/>
              <a:t> </a:t>
            </a:r>
            <a:r>
              <a:rPr lang="lt-LT" dirty="0" err="1" smtClean="0"/>
              <a:t>flower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 descr="Image result for a red flow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807124" cy="52766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cupcake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 descr="Image result for cupcak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060517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 Valentine’s  day  vocabulary</vt:lpstr>
      <vt:lpstr>Gave me - davė man, дал(a) мне</vt:lpstr>
      <vt:lpstr>a card </vt:lpstr>
      <vt:lpstr>a lollipop</vt:lpstr>
      <vt:lpstr>a chocolate bar</vt:lpstr>
      <vt:lpstr>a candy </vt:lpstr>
      <vt:lpstr>a red flower</vt:lpstr>
      <vt:lpstr>A cupcake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Valentine’s  day  vocabulary</dc:title>
  <dc:creator>Acer</dc:creator>
  <cp:lastModifiedBy>Acer</cp:lastModifiedBy>
  <cp:revision>1</cp:revision>
  <dcterms:created xsi:type="dcterms:W3CDTF">2021-02-14T16:16:34Z</dcterms:created>
  <dcterms:modified xsi:type="dcterms:W3CDTF">2021-02-14T16:36:22Z</dcterms:modified>
</cp:coreProperties>
</file>