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F8990-E9CC-42B7-8D9D-6BEFE18FE978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3CDA-38AF-4F10-8567-C4A8D9585198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458" name="Picture 2" descr="Do You Like Broccoli Ice Cream? (Puppets) - Super Simple So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Like</a:t>
            </a:r>
            <a:r>
              <a:rPr lang="en-US" b="1" i="1" dirty="0" smtClean="0"/>
              <a:t> </a:t>
            </a:r>
            <a:r>
              <a:rPr lang="lt-LT" b="1" i="1" dirty="0"/>
              <a:t>|</a:t>
            </a:r>
            <a:r>
              <a:rPr lang="lt-LT" b="1" i="1" dirty="0" err="1" smtClean="0"/>
              <a:t>laɪk|mėgti</a:t>
            </a:r>
            <a:r>
              <a:rPr lang="en-US" b="1" i="1" dirty="0" smtClean="0"/>
              <a:t>, </a:t>
            </a:r>
            <a:r>
              <a:rPr lang="ru-RU" b="1" i="1" dirty="0" smtClean="0"/>
              <a:t>любить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Do you like? </a:t>
            </a:r>
            <a:endParaRPr lang="en-US" b="1" i="1" dirty="0"/>
          </a:p>
          <a:p>
            <a:pPr>
              <a:buNone/>
            </a:pPr>
            <a:r>
              <a:rPr lang="en-US" b="1" i="1" dirty="0" smtClean="0"/>
              <a:t>AR TAU PATINKA?                                             </a:t>
            </a:r>
          </a:p>
          <a:p>
            <a:pPr>
              <a:buNone/>
            </a:pPr>
            <a:r>
              <a:rPr lang="ru-RU" b="1" i="1" dirty="0" smtClean="0"/>
              <a:t>ТЕБЕ НРАВИТСЯ?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YES</a:t>
            </a:r>
            <a:r>
              <a:rPr lang="en-US" b="1" i="1" dirty="0" smtClean="0"/>
              <a:t>, I DO.               </a:t>
            </a:r>
            <a:r>
              <a:rPr lang="en-US" b="1" i="1" dirty="0" smtClean="0"/>
              <a:t>V</a:t>
            </a:r>
            <a:endParaRPr lang="en-US" b="1" i="1" dirty="0" smtClean="0"/>
          </a:p>
          <a:p>
            <a:pPr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NO</a:t>
            </a:r>
            <a:r>
              <a:rPr lang="en-US" b="1" i="1" dirty="0" smtClean="0"/>
              <a:t>, I DON’T.          X</a:t>
            </a:r>
            <a:endParaRPr lang="en-US" b="1" i="1" dirty="0"/>
          </a:p>
          <a:p>
            <a:endParaRPr lang="en-US" dirty="0" smtClean="0"/>
          </a:p>
          <a:p>
            <a:endParaRPr lang="lt-LT" dirty="0"/>
          </a:p>
        </p:txBody>
      </p:sp>
      <p:pic>
        <p:nvPicPr>
          <p:cNvPr id="1026" name="Picture 2" descr="Pin on sm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97152"/>
            <a:ext cx="1423045" cy="1423045"/>
          </a:xfrm>
          <a:prstGeom prst="rect">
            <a:avLst/>
          </a:prstGeom>
          <a:noFill/>
        </p:spPr>
      </p:pic>
      <p:pic>
        <p:nvPicPr>
          <p:cNvPr id="1028" name="Picture 4" descr="I Second That Emoticon &amp; Pretender Mercies | Advice &amp; Fun | Bend | The  Source Weekly - Bend, Ore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162313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like rice?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V    Yes, I </a:t>
            </a:r>
            <a:r>
              <a:rPr lang="en-US" sz="4800" b="1" dirty="0" smtClean="0">
                <a:solidFill>
                  <a:srgbClr val="FF0000"/>
                </a:solidFill>
              </a:rPr>
              <a:t>do</a:t>
            </a:r>
            <a:r>
              <a:rPr lang="en-US" sz="4800" b="1" dirty="0" smtClean="0"/>
              <a:t>. </a:t>
            </a:r>
          </a:p>
          <a:p>
            <a:endParaRPr lang="en-US" sz="4800" b="1" dirty="0"/>
          </a:p>
          <a:p>
            <a:endParaRPr lang="en-US" sz="4800" b="1" dirty="0" smtClean="0"/>
          </a:p>
          <a:p>
            <a:r>
              <a:rPr lang="en-US" sz="4800" b="1" dirty="0" smtClean="0"/>
              <a:t>X     No, I </a:t>
            </a:r>
            <a:r>
              <a:rPr lang="en-US" sz="4800" b="1" dirty="0" smtClean="0">
                <a:solidFill>
                  <a:srgbClr val="FF0000"/>
                </a:solidFill>
              </a:rPr>
              <a:t>don’t</a:t>
            </a:r>
            <a:r>
              <a:rPr lang="en-US" sz="4800" b="1" dirty="0" smtClean="0"/>
              <a:t>.</a:t>
            </a:r>
            <a:endParaRPr lang="lt-LT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94150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you like…? 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lt-LT" sz="44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176026" cy="16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730495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you like…?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lt-LT" sz="4800" b="1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0598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you like…?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lt-LT" sz="4400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936" y="2276872"/>
            <a:ext cx="5959065" cy="396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you like…? </a:t>
            </a:r>
            <a:endParaRPr lang="lt-LT" dirty="0"/>
          </a:p>
        </p:txBody>
      </p:sp>
      <p:pic>
        <p:nvPicPr>
          <p:cNvPr id="4" name="Picture 4" descr="Tesco Easy Cook Boil In Bag Rice 4 X 125G - Tesco Groceri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3040221"/>
            <a:ext cx="1645920" cy="1645920"/>
          </a:xfrm>
          <a:prstGeom prst="rect">
            <a:avLst/>
          </a:prstGeom>
          <a:noFill/>
        </p:spPr>
      </p:pic>
      <p:pic>
        <p:nvPicPr>
          <p:cNvPr id="5" name="Picture 4" descr="Tesco Easy Cook Boil In Bag Rice 4 X 125G - Tesco Groce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1435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you like…? </a:t>
            </a:r>
            <a:endParaRPr lang="lt-LT" dirty="0"/>
          </a:p>
        </p:txBody>
      </p:sp>
      <p:pic>
        <p:nvPicPr>
          <p:cNvPr id="4" name="Picture 4" descr="San Vito Penne Pasta, Packaging Type: Packet, Rs 70 /gram ELDECA | ID:  2118232787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you like…? </a:t>
            </a:r>
            <a:endParaRPr lang="lt-LT" dirty="0"/>
          </a:p>
        </p:txBody>
      </p:sp>
      <p:pic>
        <p:nvPicPr>
          <p:cNvPr id="4" name="Picture 2" descr="The weird science of cheese | WIRED U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46" y="1484784"/>
            <a:ext cx="8642714" cy="451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69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Do you like rice?</vt:lpstr>
      <vt:lpstr>Do you like…? </vt:lpstr>
      <vt:lpstr>Do you like…? </vt:lpstr>
      <vt:lpstr>Do you like…? </vt:lpstr>
      <vt:lpstr>Do you like…? </vt:lpstr>
      <vt:lpstr>Do you like…? </vt:lpstr>
      <vt:lpstr>Do you like…?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</cp:revision>
  <dcterms:created xsi:type="dcterms:W3CDTF">2021-02-28T17:24:51Z</dcterms:created>
  <dcterms:modified xsi:type="dcterms:W3CDTF">2021-02-28T17:52:32Z</dcterms:modified>
</cp:coreProperties>
</file>