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60A2-8493-45D0-88E5-D82F02AC97C5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C2218-4F6F-4BF0-92ED-FBA56E30BCED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098" name="Picture 2" descr="Do You Like Broccoli Ice Cream? | Super Simple Songs - You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1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 you like…? 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949280"/>
          </a:xfrm>
        </p:spPr>
        <p:txBody>
          <a:bodyPr/>
          <a:lstStyle/>
          <a:p>
            <a:r>
              <a:rPr lang="en-US" dirty="0" smtClean="0"/>
              <a:t>1  </a:t>
            </a:r>
            <a:r>
              <a:rPr lang="lt-LT" dirty="0" err="1" smtClean="0"/>
              <a:t>broccoli</a:t>
            </a:r>
            <a:r>
              <a:rPr lang="en-US" dirty="0" smtClean="0"/>
              <a:t>                            2. ice cream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  </a:t>
            </a:r>
            <a:r>
              <a:rPr lang="lt-LT" dirty="0" err="1" smtClean="0"/>
              <a:t>donut</a:t>
            </a:r>
            <a:r>
              <a:rPr lang="en-US" dirty="0" smtClean="0"/>
              <a:t>                                4. juice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5. popcorn                             6. pizza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7. banana                                7.soup</a:t>
            </a:r>
            <a:endParaRPr lang="lt-LT" dirty="0"/>
          </a:p>
        </p:txBody>
      </p:sp>
      <p:pic>
        <p:nvPicPr>
          <p:cNvPr id="1026" name="Picture 2" descr="Broccoli 1kg | Minshulls Garden Cent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908720"/>
            <a:ext cx="1375714" cy="1309919"/>
          </a:xfrm>
          <a:prstGeom prst="rect">
            <a:avLst/>
          </a:prstGeom>
          <a:noFill/>
        </p:spPr>
      </p:pic>
      <p:pic>
        <p:nvPicPr>
          <p:cNvPr id="1028" name="Picture 4" descr="Ice Cream In Sundae Cup On White Background Stock Photo, Picture And  Royalty Free Image. Image 33704211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711077" cy="1711077"/>
          </a:xfrm>
          <a:prstGeom prst="rect">
            <a:avLst/>
          </a:prstGeom>
          <a:noFill/>
        </p:spPr>
      </p:pic>
      <p:pic>
        <p:nvPicPr>
          <p:cNvPr id="1030" name="Picture 6" descr="Dunkin Donuts Strawberry Frost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204864"/>
            <a:ext cx="1063005" cy="1063005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44824"/>
            <a:ext cx="1002393" cy="136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up With Popcorn On White Background Stock Photo, Picture And Royalty Free  Image. Image 112517833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3645024"/>
            <a:ext cx="1207886" cy="1224136"/>
          </a:xfrm>
          <a:prstGeom prst="rect">
            <a:avLst/>
          </a:prstGeom>
          <a:noFill/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77072"/>
            <a:ext cx="1715935" cy="8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Banana - Each : Targe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15816" y="5434955"/>
            <a:ext cx="1423045" cy="1423045"/>
          </a:xfrm>
          <a:prstGeom prst="rect">
            <a:avLst/>
          </a:prstGeom>
          <a:noFill/>
        </p:spPr>
      </p:pic>
      <p:pic>
        <p:nvPicPr>
          <p:cNvPr id="1036" name="Picture 12" descr="Ginger Carrot Soup Recipe | Food Networ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5445224"/>
            <a:ext cx="1538149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Do you like…?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2021-02-28T17:22:43Z</dcterms:created>
  <dcterms:modified xsi:type="dcterms:W3CDTF">2021-02-28T18:00:12Z</dcterms:modified>
</cp:coreProperties>
</file>