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5C35-92C8-4922-BDC2-A6363319F327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16033-845C-4F74-982F-37241FFA27C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5C35-92C8-4922-BDC2-A6363319F327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16033-845C-4F74-982F-37241FFA27C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5C35-92C8-4922-BDC2-A6363319F327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16033-845C-4F74-982F-37241FFA27C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5C35-92C8-4922-BDC2-A6363319F327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16033-845C-4F74-982F-37241FFA27C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5C35-92C8-4922-BDC2-A6363319F327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16033-845C-4F74-982F-37241FFA27C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5C35-92C8-4922-BDC2-A6363319F327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16033-845C-4F74-982F-37241FFA27C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5C35-92C8-4922-BDC2-A6363319F327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16033-845C-4F74-982F-37241FFA27C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5C35-92C8-4922-BDC2-A6363319F327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16033-845C-4F74-982F-37241FFA27C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5C35-92C8-4922-BDC2-A6363319F327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16033-845C-4F74-982F-37241FFA27C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5C35-92C8-4922-BDC2-A6363319F327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16033-845C-4F74-982F-37241FFA27C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5C35-92C8-4922-BDC2-A6363319F327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16033-845C-4F74-982F-37241FFA27C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35C35-92C8-4922-BDC2-A6363319F327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16033-845C-4F74-982F-37241FFA27C0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3074" name="Picture 2" descr="Do You Like Lasagna Milkshakes? - Super Simple So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" name="Picture 4" descr="Do you like? Food 4 workshee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4752528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Picture 3" descr="Do You Like Lasagna Milkshakes | ESL Worksheet - Fun2Lear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7170" name="Picture 2" descr="Do You Like Lasagna Milkshakes | Worksheet | Short Answers - Fun2Lea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4499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</cp:revision>
  <dcterms:created xsi:type="dcterms:W3CDTF">2021-03-07T11:18:30Z</dcterms:created>
  <dcterms:modified xsi:type="dcterms:W3CDTF">2021-03-25T22:20:40Z</dcterms:modified>
</cp:coreProperties>
</file>