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66" r:id="rId6"/>
    <p:sldId id="258" r:id="rId7"/>
    <p:sldId id="259" r:id="rId8"/>
    <p:sldId id="262" r:id="rId9"/>
    <p:sldId id="260" r:id="rId10"/>
    <p:sldId id="265" r:id="rId11"/>
    <p:sldId id="261" r:id="rId12"/>
    <p:sldId id="257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861AC-0FA0-40A0-850E-769DD58181D7}" type="datetimeFigureOut">
              <a:rPr lang="lt-LT" smtClean="0"/>
              <a:t>2021-02-19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58B4-BA35-49AC-BD27-84CEB9865FBF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6" name="Picture 4" descr="Image result for british me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 err="1" smtClean="0">
                <a:solidFill>
                  <a:srgbClr val="FF0000"/>
                </a:solidFill>
              </a:rPr>
              <a:t>apple</a:t>
            </a:r>
            <a:r>
              <a:rPr lang="lt-LT" sz="2800" b="1" dirty="0" smtClean="0">
                <a:solidFill>
                  <a:srgbClr val="FF0000"/>
                </a:solidFill>
              </a:rPr>
              <a:t> </a:t>
            </a:r>
            <a:r>
              <a:rPr lang="lt-LT" sz="2800" b="1" dirty="0" err="1" smtClean="0">
                <a:solidFill>
                  <a:srgbClr val="FF0000"/>
                </a:solidFill>
              </a:rPr>
              <a:t>crumble-</a:t>
            </a:r>
            <a:r>
              <a:rPr lang="lt-LT" sz="2800" b="1" dirty="0" smtClean="0">
                <a:solidFill>
                  <a:srgbClr val="FF0000"/>
                </a:solidFill>
              </a:rPr>
              <a:t> </a:t>
            </a:r>
            <a:r>
              <a:rPr lang="lt-LT" sz="2800" b="1" dirty="0" smtClean="0"/>
              <a:t>obuolių apkepas, </a:t>
            </a:r>
            <a:r>
              <a:rPr lang="ru-RU" sz="2800" b="1" dirty="0" smtClean="0"/>
              <a:t>яблочная крошка (пирог)</a:t>
            </a:r>
            <a:endParaRPr lang="lt-LT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3314" name="Picture 2" descr="Image result for apple crum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ust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lt-LT" b="1" i="1" dirty="0" err="1" smtClean="0">
                <a:solidFill>
                  <a:srgbClr val="FF0000"/>
                </a:solidFill>
              </a:rPr>
              <a:t>Custard</a:t>
            </a:r>
            <a:r>
              <a:rPr lang="en-US" b="1" i="1" dirty="0" smtClean="0"/>
              <a:t>- </a:t>
            </a:r>
            <a:r>
              <a:rPr lang="lt-LT" b="1" i="1" dirty="0"/>
              <a:t>plikytas </a:t>
            </a:r>
            <a:r>
              <a:rPr lang="lt-LT" b="1" i="1" dirty="0" smtClean="0"/>
              <a:t>kremas</a:t>
            </a:r>
            <a:r>
              <a:rPr lang="en-US" b="1" i="1" dirty="0" smtClean="0"/>
              <a:t>, </a:t>
            </a:r>
            <a:r>
              <a:rPr lang="ru-RU" b="1" i="1" dirty="0" smtClean="0"/>
              <a:t>заварной крем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42802"/>
          </a:xfrm>
        </p:spPr>
        <p:txBody>
          <a:bodyPr>
            <a:normAutofit fontScale="90000"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 Fill in the gaps with missing words: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meat, </a:t>
            </a:r>
            <a:r>
              <a:rPr lang="en-US" sz="2800" i="1" dirty="0" smtClean="0"/>
              <a:t>vegetable tart </a:t>
            </a:r>
            <a:r>
              <a:rPr lang="en-US" sz="2800" dirty="0" smtClean="0"/>
              <a:t>, </a:t>
            </a:r>
            <a:r>
              <a:rPr lang="en-US" sz="2800" i="1" dirty="0" smtClean="0"/>
              <a:t>take away</a:t>
            </a:r>
            <a:r>
              <a:rPr lang="en-US" sz="2800" dirty="0" smtClean="0"/>
              <a:t>, </a:t>
            </a:r>
            <a:r>
              <a:rPr lang="en-US" sz="2800" i="1" dirty="0" smtClean="0"/>
              <a:t>vegetable </a:t>
            </a:r>
            <a:r>
              <a:rPr lang="en-US" sz="2800" i="1" dirty="0" err="1" smtClean="0"/>
              <a:t>lasagne</a:t>
            </a:r>
            <a:r>
              <a:rPr lang="en-US" sz="2800" i="1" dirty="0" smtClean="0"/>
              <a:t>, crisps</a:t>
            </a:r>
            <a:r>
              <a:rPr lang="en-US" sz="2800" dirty="0" smtClean="0"/>
              <a:t>, </a:t>
            </a:r>
            <a:r>
              <a:rPr lang="en-US" sz="2800" i="1" dirty="0" smtClean="0"/>
              <a:t>custard</a:t>
            </a:r>
            <a:r>
              <a:rPr lang="en-US" sz="2800" dirty="0" smtClean="0"/>
              <a:t>, </a:t>
            </a:r>
            <a:r>
              <a:rPr lang="en-US" sz="2800" i="1" dirty="0" smtClean="0"/>
              <a:t>a banana,</a:t>
            </a:r>
            <a:r>
              <a:rPr lang="en-US" sz="2800" dirty="0" smtClean="0"/>
              <a:t> </a:t>
            </a:r>
            <a:r>
              <a:rPr lang="en-US" sz="2800" i="1" dirty="0" smtClean="0"/>
              <a:t>Cambridge</a:t>
            </a:r>
            <a:r>
              <a:rPr lang="en-US" sz="2800" dirty="0" smtClean="0"/>
              <a:t>, </a:t>
            </a:r>
            <a:r>
              <a:rPr lang="en-US" sz="2800" i="1" dirty="0" smtClean="0"/>
              <a:t>shopping list</a:t>
            </a:r>
            <a:r>
              <a:rPr lang="en-US" sz="2800" dirty="0" smtClean="0"/>
              <a:t>, </a:t>
            </a:r>
            <a:r>
              <a:rPr lang="en-US" sz="2800" i="1" dirty="0" smtClean="0"/>
              <a:t>sandwich</a:t>
            </a:r>
            <a:r>
              <a:rPr lang="en-US" sz="2800" dirty="0" smtClean="0"/>
              <a:t>,  </a:t>
            </a:r>
            <a:r>
              <a:rPr lang="en-US" sz="2800" i="1" dirty="0" smtClean="0"/>
              <a:t>vegetarian</a:t>
            </a:r>
            <a:r>
              <a:rPr lang="en-US" sz="2800" dirty="0" smtClean="0"/>
              <a:t>, </a:t>
            </a:r>
            <a:r>
              <a:rPr lang="en-US" sz="2800" i="1" dirty="0" smtClean="0"/>
              <a:t>juice</a:t>
            </a:r>
            <a:r>
              <a:rPr lang="en-US" sz="2800" dirty="0" smtClean="0"/>
              <a:t>, </a:t>
            </a:r>
            <a:r>
              <a:rPr lang="en-US" sz="2800" i="1" dirty="0" smtClean="0"/>
              <a:t>Nick</a:t>
            </a:r>
            <a:r>
              <a:rPr lang="en-US" sz="2800" dirty="0" smtClean="0"/>
              <a:t>, </a:t>
            </a:r>
            <a:r>
              <a:rPr lang="en-US" sz="2800" i="1" dirty="0" smtClean="0"/>
              <a:t>twelve</a:t>
            </a:r>
            <a:r>
              <a:rPr lang="en-US" sz="2800" dirty="0" smtClean="0"/>
              <a:t>, </a:t>
            </a:r>
            <a:r>
              <a:rPr lang="en-US" sz="2800" i="1" dirty="0" smtClean="0"/>
              <a:t>apple crumble</a:t>
            </a:r>
            <a:r>
              <a:rPr lang="en-US" sz="2800" dirty="0" smtClean="0"/>
              <a:t>, </a:t>
            </a:r>
            <a:r>
              <a:rPr lang="en-US" sz="2800" i="1" dirty="0" smtClean="0"/>
              <a:t>roast beef</a:t>
            </a:r>
            <a:r>
              <a:rPr lang="en-US" sz="2800" dirty="0" smtClean="0"/>
              <a:t>, </a:t>
            </a:r>
            <a:r>
              <a:rPr lang="en-US" sz="2800" i="1" dirty="0" smtClean="0"/>
              <a:t>apples, Yorkshire pudding</a:t>
            </a:r>
            <a:endParaRPr lang="lt-LT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1. The boy’s name is………… .</a:t>
            </a:r>
          </a:p>
          <a:p>
            <a:pPr>
              <a:buNone/>
            </a:pPr>
            <a:r>
              <a:rPr lang="en-US" sz="2400" dirty="0" smtClean="0"/>
              <a:t>2. He is………… .</a:t>
            </a:r>
          </a:p>
          <a:p>
            <a:pPr>
              <a:buNone/>
            </a:pPr>
            <a:r>
              <a:rPr lang="en-US" sz="2400" dirty="0" smtClean="0"/>
              <a:t>3. He lives in……..</a:t>
            </a:r>
          </a:p>
          <a:p>
            <a:pPr>
              <a:buNone/>
            </a:pPr>
            <a:r>
              <a:rPr lang="en-US" sz="2400" dirty="0" smtClean="0"/>
              <a:t>4. Nick and Molly have …... .., ..…, ….. and a ………… in their packet lunch.</a:t>
            </a:r>
          </a:p>
          <a:p>
            <a:pPr>
              <a:buNone/>
            </a:pPr>
            <a:r>
              <a:rPr lang="en-US" sz="2400" dirty="0"/>
              <a:t>5</a:t>
            </a:r>
            <a:r>
              <a:rPr lang="en-US" sz="2400" dirty="0" smtClean="0"/>
              <a:t>. They sometimes have a……. ………on Friday evening.</a:t>
            </a:r>
          </a:p>
          <a:p>
            <a:pPr>
              <a:buNone/>
            </a:pPr>
            <a:r>
              <a:rPr lang="en-US" sz="2400" dirty="0"/>
              <a:t>6</a:t>
            </a:r>
            <a:r>
              <a:rPr lang="en-US" sz="2400" dirty="0" smtClean="0"/>
              <a:t>. Before going to the supermarket they make a………. ……….. . </a:t>
            </a:r>
          </a:p>
          <a:p>
            <a:pPr>
              <a:buNone/>
            </a:pPr>
            <a:r>
              <a:rPr lang="en-US" sz="2400" dirty="0" smtClean="0"/>
              <a:t>7. Dad’s going to make a…………. ………… tonight. </a:t>
            </a:r>
          </a:p>
          <a:p>
            <a:pPr>
              <a:buNone/>
            </a:pPr>
            <a:r>
              <a:rPr lang="en-US" sz="2400" dirty="0" smtClean="0"/>
              <a:t>8. After going to the supermarket they have a ………. </a:t>
            </a:r>
            <a:r>
              <a:rPr lang="en-US" sz="2400" dirty="0"/>
              <a:t>f</a:t>
            </a:r>
            <a:r>
              <a:rPr lang="en-US" sz="2400" dirty="0" smtClean="0"/>
              <a:t>or lunch.</a:t>
            </a:r>
          </a:p>
          <a:p>
            <a:pPr>
              <a:buNone/>
            </a:pPr>
            <a:r>
              <a:rPr lang="en-US" sz="2400" dirty="0" smtClean="0"/>
              <a:t>9. They are going to have….... ……… and……… ……..this Sunday for lunch.</a:t>
            </a:r>
          </a:p>
          <a:p>
            <a:pPr>
              <a:buNone/>
            </a:pPr>
            <a:r>
              <a:rPr lang="en-US" sz="2400" dirty="0" smtClean="0"/>
              <a:t>10.For dessert they will have……….. ………. and………..</a:t>
            </a:r>
          </a:p>
          <a:p>
            <a:pPr>
              <a:buNone/>
            </a:pPr>
            <a:r>
              <a:rPr lang="en-US" sz="2400" dirty="0" smtClean="0"/>
              <a:t>11 . Jean isn’t going to eat any …………because she is a………… .</a:t>
            </a:r>
          </a:p>
          <a:p>
            <a:pPr>
              <a:buNone/>
            </a:pPr>
            <a:r>
              <a:rPr lang="en-US" sz="2400" dirty="0" smtClean="0"/>
              <a:t>12. There is a ………….. …………… in the oven for mum. </a:t>
            </a:r>
            <a:endParaRPr lang="lt-LT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504056"/>
          </a:xfrm>
        </p:spPr>
        <p:txBody>
          <a:bodyPr>
            <a:normAutofit fontScale="90000"/>
          </a:bodyPr>
          <a:lstStyle/>
          <a:p>
            <a:r>
              <a:rPr lang="lt-LT" sz="2700" b="1" i="1" dirty="0" smtClean="0"/>
              <a:t/>
            </a:r>
            <a:br>
              <a:rPr lang="lt-LT" sz="2700" b="1" i="1" dirty="0" smtClean="0"/>
            </a:br>
            <a:r>
              <a:rPr lang="lt-LT" sz="2700" b="1" i="1" dirty="0"/>
              <a:t/>
            </a:r>
            <a:br>
              <a:rPr lang="lt-LT" sz="2700" b="1" i="1" dirty="0"/>
            </a:br>
            <a:r>
              <a:rPr lang="lt-LT" sz="2700" b="1" i="1" dirty="0" smtClean="0">
                <a:solidFill>
                  <a:srgbClr val="FF0000"/>
                </a:solidFill>
              </a:rPr>
              <a:t>Take </a:t>
            </a:r>
            <a:r>
              <a:rPr lang="lt-LT" sz="2700" b="1" i="1" dirty="0" err="1" smtClean="0">
                <a:solidFill>
                  <a:srgbClr val="FF0000"/>
                </a:solidFill>
              </a:rPr>
              <a:t>away</a:t>
            </a:r>
            <a:r>
              <a:rPr lang="lt-LT" sz="2700" b="1" i="1" dirty="0" smtClean="0">
                <a:solidFill>
                  <a:srgbClr val="FF0000"/>
                </a:solidFill>
              </a:rPr>
              <a:t> </a:t>
            </a:r>
            <a:r>
              <a:rPr lang="lt-LT" sz="2700" b="1" i="1" dirty="0" err="1" smtClean="0">
                <a:solidFill>
                  <a:srgbClr val="FF0000"/>
                </a:solidFill>
              </a:rPr>
              <a:t>food</a:t>
            </a:r>
            <a:r>
              <a:rPr lang="lt-LT" sz="2700" b="1" i="1" dirty="0" err="1" smtClean="0"/>
              <a:t>-maistas</a:t>
            </a:r>
            <a:r>
              <a:rPr lang="lt-LT" sz="2700" b="1" i="1" dirty="0" smtClean="0"/>
              <a:t> išsinešimui, e</a:t>
            </a:r>
            <a:r>
              <a:rPr lang="ru-RU" sz="2700" b="1" i="1" dirty="0" smtClean="0"/>
              <a:t>да на вынос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1268" name="Picture 4" descr="Image result for Take away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282994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lt-LT" sz="2800" b="1" i="1" dirty="0" smtClean="0">
                <a:solidFill>
                  <a:srgbClr val="FF0000"/>
                </a:solidFill>
              </a:rPr>
              <a:t>FISH AND CHIPS </a:t>
            </a:r>
            <a:r>
              <a:rPr lang="lt-LT" b="1" dirty="0" smtClean="0"/>
              <a:t>- </a:t>
            </a:r>
            <a:r>
              <a:rPr lang="en-US" sz="3100" b="1" i="1" dirty="0" smtClean="0"/>
              <a:t>is a hot dish consisting of fried fish in batter</a:t>
            </a:r>
            <a:r>
              <a:rPr lang="lt-LT" sz="3100" b="1" i="1" dirty="0" smtClean="0"/>
              <a:t>(tešlą</a:t>
            </a:r>
            <a:r>
              <a:rPr lang="en-US" sz="3100" b="1" i="1" dirty="0" smtClean="0"/>
              <a:t>,</a:t>
            </a:r>
            <a:r>
              <a:rPr lang="ru-RU" sz="3100" b="1" i="1" dirty="0" smtClean="0"/>
              <a:t> тесто</a:t>
            </a:r>
            <a:r>
              <a:rPr lang="lt-LT" sz="3100" b="1" i="1" dirty="0" smtClean="0"/>
              <a:t>)</a:t>
            </a:r>
            <a:r>
              <a:rPr lang="en-US" sz="3100" b="1" i="1" dirty="0" smtClean="0"/>
              <a:t> </a:t>
            </a:r>
            <a:r>
              <a:rPr lang="en-US" sz="3100" b="1" i="1" dirty="0"/>
              <a:t>served with chips</a:t>
            </a:r>
            <a:r>
              <a:rPr lang="en-US" sz="3100" b="1" dirty="0"/>
              <a:t>. </a:t>
            </a:r>
            <a:endParaRPr lang="lt-LT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 descr="Image result for fish and chi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2446"/>
            <a:ext cx="9144000" cy="5865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800" b="1" i="1" dirty="0" err="1" smtClean="0"/>
              <a:t>vegetable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curry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and rice </a:t>
            </a:r>
            <a:r>
              <a:rPr lang="ru-RU" sz="2800" b="1" i="1" dirty="0" smtClean="0"/>
              <a:t>- </a:t>
            </a:r>
            <a:r>
              <a:rPr lang="lt-LT" sz="2800" b="1" i="1" dirty="0" smtClean="0"/>
              <a:t>daržovių karis</a:t>
            </a:r>
            <a:r>
              <a:rPr lang="ru-RU" sz="2800" b="1" i="1" dirty="0" smtClean="0"/>
              <a:t>, овощное блюдо, приправленное </a:t>
            </a:r>
            <a:r>
              <a:rPr lang="ru-RU" sz="2800" b="1" i="1" dirty="0"/>
              <a:t>карри</a:t>
            </a:r>
            <a:br>
              <a:rPr lang="ru-RU" sz="2800" b="1" i="1" dirty="0"/>
            </a:br>
            <a:endParaRPr lang="lt-LT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5362" name="Picture 2" descr="Image result for vegetable cu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vegetable </a:t>
            </a:r>
            <a:r>
              <a:rPr lang="en-US" b="1" i="1" dirty="0" err="1" smtClean="0">
                <a:solidFill>
                  <a:srgbClr val="FF0000"/>
                </a:solidFill>
              </a:rPr>
              <a:t>lasagne</a:t>
            </a:r>
            <a:r>
              <a:rPr lang="ru-RU" b="1" i="1" dirty="0" smtClean="0"/>
              <a:t>-</a:t>
            </a:r>
            <a:r>
              <a:rPr lang="lt-LT" b="1" i="1" dirty="0" smtClean="0"/>
              <a:t> daržovių </a:t>
            </a:r>
            <a:r>
              <a:rPr lang="lt-LT" b="1" i="1" dirty="0" err="1" smtClean="0"/>
              <a:t>lazanija</a:t>
            </a:r>
            <a:r>
              <a:rPr lang="ru-RU" b="1" i="1" dirty="0" smtClean="0"/>
              <a:t>, овощная лазанья</a:t>
            </a:r>
            <a:r>
              <a:rPr lang="ru-RU" b="1" i="1" dirty="0" smtClean="0"/>
              <a:t> 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4338" name="Picture 2" descr="Image result for vegetable lazag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ROAST BEEF </a:t>
            </a:r>
            <a:r>
              <a:rPr lang="en-US" sz="3200" b="1" i="1" dirty="0" smtClean="0"/>
              <a:t>- </a:t>
            </a:r>
            <a:r>
              <a:rPr lang="en-US" sz="3200" b="1" i="1" dirty="0" err="1" smtClean="0"/>
              <a:t>kepta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jautiena</a:t>
            </a:r>
            <a:r>
              <a:rPr lang="en-US" sz="3200" b="1" i="1" dirty="0" smtClean="0"/>
              <a:t>,</a:t>
            </a:r>
            <a:r>
              <a:rPr lang="ru-RU" sz="3200" b="1" i="1" dirty="0" smtClean="0"/>
              <a:t> жареная говядина</a:t>
            </a:r>
            <a:endParaRPr lang="lt-LT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 descr="Image result for roast be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YORKSHIRE PUDDING </a:t>
            </a:r>
            <a:r>
              <a:rPr lang="en-US" sz="2400" b="1" i="1" dirty="0" smtClean="0"/>
              <a:t>- JORKŠYRO PUDINGAS</a:t>
            </a:r>
            <a:r>
              <a:rPr lang="ru-RU" sz="2400" b="1" i="1" dirty="0" smtClean="0"/>
              <a:t>ЙОРКШИРСКИЙ ПУДИНГ</a:t>
            </a:r>
            <a:endParaRPr lang="lt-LT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 descr="Image result for yorkshire pud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404664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VEGETABLE TART </a:t>
            </a:r>
            <a:r>
              <a:rPr lang="en-US" sz="2800" b="1" i="1" dirty="0" smtClean="0"/>
              <a:t>– </a:t>
            </a:r>
            <a:r>
              <a:rPr lang="en-US" sz="2800" b="1" i="1" dirty="0" err="1" smtClean="0"/>
              <a:t>dar</a:t>
            </a:r>
            <a:r>
              <a:rPr lang="lt-LT" sz="2800" b="1" i="1" dirty="0" err="1" smtClean="0"/>
              <a:t>žovių</a:t>
            </a:r>
            <a:r>
              <a:rPr lang="lt-LT" sz="2800" b="1" i="1" dirty="0" smtClean="0"/>
              <a:t> </a:t>
            </a:r>
            <a:r>
              <a:rPr lang="lt-LT" sz="2800" b="1" i="1" dirty="0" err="1" smtClean="0"/>
              <a:t>piragas</a:t>
            </a:r>
            <a:r>
              <a:rPr lang="lt-LT" sz="2800" b="1" i="1" dirty="0" smtClean="0"/>
              <a:t>,</a:t>
            </a:r>
            <a:r>
              <a:rPr lang="ru-RU" sz="2800" b="1" i="1" dirty="0" smtClean="0"/>
              <a:t> овощной</a:t>
            </a:r>
            <a:r>
              <a:rPr lang="lt-LT" sz="2800" b="1" i="1" dirty="0" smtClean="0"/>
              <a:t> </a:t>
            </a:r>
            <a:r>
              <a:rPr lang="ru-RU" sz="2800" b="1" i="1" dirty="0"/>
              <a:t>пирог</a:t>
            </a:r>
            <a:endParaRPr lang="lt-LT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 descr="Image result for vegetable 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GRA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i="1" dirty="0" smtClean="0">
                <a:solidFill>
                  <a:srgbClr val="FF0000"/>
                </a:solidFill>
              </a:rPr>
              <a:t>GRAVY</a:t>
            </a:r>
            <a:r>
              <a:rPr lang="en-US" b="1" i="1" dirty="0" smtClean="0"/>
              <a:t>-</a:t>
            </a:r>
            <a:r>
              <a:rPr lang="en-US" b="1" i="1" dirty="0" err="1" smtClean="0"/>
              <a:t>padažas</a:t>
            </a:r>
            <a:r>
              <a:rPr lang="en-US" b="1" i="1" dirty="0" smtClean="0"/>
              <a:t>, </a:t>
            </a:r>
            <a:r>
              <a:rPr lang="ru-RU" b="1" i="1" dirty="0" smtClean="0"/>
              <a:t>соус</a:t>
            </a:r>
            <a:r>
              <a:rPr lang="en-US" b="1" i="1" dirty="0" smtClean="0"/>
              <a:t> </a:t>
            </a:r>
            <a:endParaRPr lang="lt-LT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194" name="AutoShape 2" descr="Image result for GRAV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232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  Take away food-maistas išsinešimui, eда на вынос </vt:lpstr>
      <vt:lpstr>FISH AND CHIPS - is a hot dish consisting of fried fish in batter(tešlą, тесто) served with chips. </vt:lpstr>
      <vt:lpstr>vegetable curry and rice - daržovių karis, овощное блюдо, приправленное карри </vt:lpstr>
      <vt:lpstr>vegetable lasagne- daržovių lazanija, овощная лазанья </vt:lpstr>
      <vt:lpstr>ROAST BEEF - kepta jautiena, жареная говядина</vt:lpstr>
      <vt:lpstr>YORKSHIRE PUDDING - JORKŠYRO PUDINGASЙОРКШИРСКИЙ ПУДИНГ</vt:lpstr>
      <vt:lpstr>VEGETABLE TART – daržovių piragas, овощной пирог</vt:lpstr>
      <vt:lpstr>GRAVY-padažas, соус </vt:lpstr>
      <vt:lpstr>apple crumble- obuolių apkepas, яблочная крошка (пирог)</vt:lpstr>
      <vt:lpstr>       Custard- plikytas kremas, заварной крем</vt:lpstr>
      <vt:lpstr> Fill in the gaps with missing words: meat, vegetable tart , take away, vegetable lasagne, crisps, custard, a banana, Cambridge, shopping list, sandwich,  vegetarian, juice, Nick, twelve, apple crumble, roast beef, apples, Yorkshire pudding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</cp:revision>
  <dcterms:created xsi:type="dcterms:W3CDTF">2021-02-19T18:59:50Z</dcterms:created>
  <dcterms:modified xsi:type="dcterms:W3CDTF">2021-02-19T20:53:45Z</dcterms:modified>
</cp:coreProperties>
</file>