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63" r:id="rId7"/>
    <p:sldId id="259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51F98-3458-47EE-84ED-7FC0A7024745}" type="datetimeFigureOut">
              <a:rPr lang="lt-LT" smtClean="0"/>
              <a:pPr/>
              <a:t>2021-03-23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21C3-C5D8-4015-A9A3-A93A4B54F1C7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3074" name="Picture 2" descr="Презентация на тему: &quot;The Climate of Great Britain. The common ideas people  have about the weather in Britain are: &quot;It rains all the time, it's very  damp&quot;; &quot;There's a terrible.&quot;. Скачать бесплат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47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Scientis</a:t>
            </a:r>
            <a:r>
              <a:rPr lang="en-US" dirty="0" smtClean="0"/>
              <a:t>t-  </a:t>
            </a:r>
            <a:r>
              <a:rPr lang="en-US" dirty="0" err="1" smtClean="0"/>
              <a:t>mokslininkas</a:t>
            </a:r>
            <a:r>
              <a:rPr lang="en-US" dirty="0" smtClean="0"/>
              <a:t>,</a:t>
            </a:r>
            <a:r>
              <a:rPr lang="ru-RU" dirty="0" smtClean="0"/>
              <a:t>ученый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4338" name="Picture 2" descr="Weird Science: Media Stereotypes Thwart Kids' Science Ambi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 –</a:t>
            </a:r>
            <a:r>
              <a:rPr lang="ru-RU" dirty="0" smtClean="0"/>
              <a:t> </a:t>
            </a:r>
            <a:r>
              <a:rPr lang="lt-LT" dirty="0" smtClean="0"/>
              <a:t>saikingas</a:t>
            </a:r>
            <a:r>
              <a:rPr lang="en-US" dirty="0" smtClean="0"/>
              <a:t>, y</a:t>
            </a:r>
            <a:r>
              <a:rPr lang="ru-RU" dirty="0" err="1" smtClean="0"/>
              <a:t>меренный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5362" name="Picture 2" descr="Muskoka's fire danger rating drops to moderate | Toronto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8928992" cy="5229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90066"/>
          </a:xfrm>
        </p:spPr>
        <p:txBody>
          <a:bodyPr>
            <a:noAutofit/>
          </a:bodyPr>
          <a:lstStyle/>
          <a:p>
            <a:r>
              <a:rPr lang="en-US" sz="3200" dirty="0" smtClean="0"/>
              <a:t>Finish the sentences: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1)</a:t>
            </a:r>
            <a:r>
              <a:rPr lang="lt-LT" sz="2400" dirty="0" err="1" smtClean="0"/>
              <a:t>Radcliff</a:t>
            </a:r>
            <a:r>
              <a:rPr lang="ru-RU" sz="2400" dirty="0" smtClean="0"/>
              <a:t>е</a:t>
            </a:r>
            <a:r>
              <a:rPr lang="lt-LT" sz="2400" dirty="0" smtClean="0"/>
              <a:t> </a:t>
            </a:r>
            <a:r>
              <a:rPr lang="lt-LT" sz="2400" dirty="0" err="1" smtClean="0"/>
              <a:t>meteorological</a:t>
            </a:r>
            <a:r>
              <a:rPr lang="lt-LT" sz="2400" dirty="0" smtClean="0"/>
              <a:t> </a:t>
            </a:r>
            <a:r>
              <a:rPr lang="en-US" sz="2400" dirty="0"/>
              <a:t>s</a:t>
            </a:r>
            <a:r>
              <a:rPr lang="lt-LT" sz="2400" dirty="0" err="1" smtClean="0"/>
              <a:t>tation</a:t>
            </a:r>
            <a:r>
              <a:rPr lang="en-US" sz="2400" dirty="0" smtClean="0"/>
              <a:t> is in O………. .</a:t>
            </a:r>
          </a:p>
          <a:p>
            <a:pPr>
              <a:buNone/>
            </a:pPr>
            <a:r>
              <a:rPr lang="en-US" sz="2400" dirty="0" smtClean="0"/>
              <a:t>2) Here you can measure temperature, wind and r…… .</a:t>
            </a:r>
          </a:p>
          <a:p>
            <a:pPr>
              <a:buNone/>
            </a:pPr>
            <a:r>
              <a:rPr lang="en-US" sz="2400" dirty="0" smtClean="0"/>
              <a:t>3) It is the o………….. </a:t>
            </a:r>
            <a:r>
              <a:rPr lang="en-US" sz="2400" dirty="0"/>
              <a:t>w</a:t>
            </a:r>
            <a:r>
              <a:rPr lang="en-US" sz="2400" dirty="0" smtClean="0"/>
              <a:t>eather station in GB.</a:t>
            </a:r>
          </a:p>
          <a:p>
            <a:pPr>
              <a:buNone/>
            </a:pPr>
            <a:r>
              <a:rPr lang="en-US" sz="2400" dirty="0" smtClean="0"/>
              <a:t>4) The west of the UK is much w………. than the east of the UK.</a:t>
            </a:r>
          </a:p>
          <a:p>
            <a:pPr>
              <a:buNone/>
            </a:pPr>
            <a:r>
              <a:rPr lang="en-US" sz="2400" dirty="0" smtClean="0"/>
              <a:t>5) Some people call  Kent the g……. of England because of its warm c…...</a:t>
            </a:r>
          </a:p>
          <a:p>
            <a:pPr>
              <a:buNone/>
            </a:pPr>
            <a:r>
              <a:rPr lang="en-US" sz="2400" dirty="0" smtClean="0"/>
              <a:t>6)  Different parts of Britain have d………… climates.</a:t>
            </a:r>
          </a:p>
          <a:p>
            <a:pPr>
              <a:buNone/>
            </a:pPr>
            <a:r>
              <a:rPr lang="en-US" sz="2400" dirty="0" smtClean="0"/>
              <a:t>7) Places in the west are w……… than places in the east.</a:t>
            </a:r>
          </a:p>
          <a:p>
            <a:pPr>
              <a:buNone/>
            </a:pPr>
            <a:r>
              <a:rPr lang="en-US" sz="2400" dirty="0" smtClean="0"/>
              <a:t>8) Places in the north are c…….. than places in the south.</a:t>
            </a:r>
          </a:p>
          <a:p>
            <a:pPr>
              <a:buNone/>
            </a:pPr>
            <a:r>
              <a:rPr lang="en-US" sz="2400" dirty="0" smtClean="0"/>
              <a:t>9) In general, Britain has a m…………. </a:t>
            </a:r>
            <a:r>
              <a:rPr lang="en-US" sz="2400" dirty="0"/>
              <a:t>c</a:t>
            </a:r>
            <a:r>
              <a:rPr lang="en-US" sz="2400" dirty="0" smtClean="0"/>
              <a:t>limate.</a:t>
            </a:r>
          </a:p>
          <a:p>
            <a:pPr>
              <a:buNone/>
            </a:pPr>
            <a:r>
              <a:rPr lang="en-US" sz="2400" dirty="0" smtClean="0"/>
              <a:t>10) The weather in Britain changes very q……….. .</a:t>
            </a:r>
            <a:endParaRPr lang="lt-LT" sz="24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</a:t>
            </a:r>
            <a:r>
              <a:rPr lang="lt-LT" sz="3600" dirty="0" err="1" smtClean="0">
                <a:solidFill>
                  <a:srgbClr val="FF0000"/>
                </a:solidFill>
              </a:rPr>
              <a:t>eteorological</a:t>
            </a:r>
            <a:r>
              <a:rPr lang="lt-LT" sz="3600" dirty="0" smtClean="0">
                <a:solidFill>
                  <a:srgbClr val="FF0000"/>
                </a:solidFill>
              </a:rPr>
              <a:t> </a:t>
            </a:r>
            <a:r>
              <a:rPr lang="lt-LT" sz="3600" dirty="0" err="1" smtClean="0">
                <a:solidFill>
                  <a:srgbClr val="FF0000"/>
                </a:solidFill>
              </a:rPr>
              <a:t>station</a:t>
            </a:r>
            <a:r>
              <a:rPr lang="en-US" sz="3600" dirty="0" smtClean="0"/>
              <a:t> studies </a:t>
            </a:r>
            <a:r>
              <a:rPr lang="en-US" sz="3600" dirty="0"/>
              <a:t>the weather and </a:t>
            </a:r>
            <a:r>
              <a:rPr lang="en-US" sz="3600" dirty="0" smtClean="0"/>
              <a:t>climate. (</a:t>
            </a:r>
            <a:r>
              <a:rPr lang="en-US" sz="3100" dirty="0" err="1" smtClean="0"/>
              <a:t>meteorologijos</a:t>
            </a:r>
            <a:r>
              <a:rPr lang="en-US" sz="3100" dirty="0" smtClean="0"/>
              <a:t> </a:t>
            </a:r>
            <a:r>
              <a:rPr lang="en-US" sz="3100" dirty="0" err="1" smtClean="0"/>
              <a:t>stotis</a:t>
            </a:r>
            <a:r>
              <a:rPr lang="en-US" sz="3100" dirty="0" smtClean="0"/>
              <a:t>, </a:t>
            </a:r>
            <a:r>
              <a:rPr lang="ru-RU" sz="3100" dirty="0" smtClean="0"/>
              <a:t>метеостанция</a:t>
            </a:r>
            <a:r>
              <a:rPr lang="en-US" sz="3100" dirty="0"/>
              <a:t>)</a:t>
            </a:r>
            <a:r>
              <a:rPr lang="en-US" sz="3100" dirty="0" smtClean="0"/>
              <a:t>.</a:t>
            </a:r>
            <a:endParaRPr lang="lt-LT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6" name="Picture 2" descr="EARTH :: METEOROLOGY :: METEOROLOGICAL STATION image - Visual Dictionary 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72" y="1556792"/>
            <a:ext cx="3466728" cy="4569371"/>
          </a:xfrm>
        </p:spPr>
        <p:txBody>
          <a:bodyPr/>
          <a:lstStyle/>
          <a:p>
            <a:pPr>
              <a:buNone/>
            </a:pPr>
            <a:r>
              <a:rPr lang="lt-LT" b="1" i="1" dirty="0" err="1" smtClean="0"/>
              <a:t>Radcliff</a:t>
            </a:r>
            <a:r>
              <a:rPr lang="ru-RU" b="1" i="1" dirty="0"/>
              <a:t>е</a:t>
            </a:r>
            <a:r>
              <a:rPr lang="lt-LT" b="1" i="1" dirty="0" smtClean="0"/>
              <a:t> </a:t>
            </a:r>
            <a:endParaRPr lang="ru-RU" b="1" i="1" dirty="0" smtClean="0"/>
          </a:p>
          <a:p>
            <a:pPr>
              <a:buNone/>
            </a:pPr>
            <a:r>
              <a:rPr lang="lt-LT" b="1" i="1" dirty="0" err="1" smtClean="0"/>
              <a:t>meteorological</a:t>
            </a:r>
            <a:r>
              <a:rPr lang="lt-LT" b="1" i="1" dirty="0" smtClean="0"/>
              <a:t> </a:t>
            </a:r>
            <a:endParaRPr lang="ru-RU" b="1" i="1" dirty="0" smtClean="0"/>
          </a:p>
          <a:p>
            <a:pPr>
              <a:buNone/>
            </a:pPr>
            <a:r>
              <a:rPr lang="lt-LT" b="1" i="1" dirty="0" err="1" smtClean="0"/>
              <a:t>Station</a:t>
            </a:r>
            <a:r>
              <a:rPr lang="ru-RU" b="1" i="1" dirty="0"/>
              <a:t> </a:t>
            </a:r>
            <a:r>
              <a:rPr lang="en-US" b="1" i="1" dirty="0" smtClean="0"/>
              <a:t>in Oxford</a:t>
            </a:r>
            <a:endParaRPr lang="lt-LT" b="1" i="1" dirty="0"/>
          </a:p>
        </p:txBody>
      </p:sp>
      <p:pic>
        <p:nvPicPr>
          <p:cNvPr id="8194" name="Picture 2" descr="BBC Radio Oxford on Twitter: &quot;Ian Ashpole at the Radcliffe Meteorological  Station confirming 2014 was warmest year in #Oxford in 200 years  http://t.co/1pGaakXEzm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5219329" cy="7029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7638"/>
          </a:xfrm>
        </p:spPr>
        <p:txBody>
          <a:bodyPr>
            <a:normAutofit fontScale="90000"/>
          </a:bodyPr>
          <a:lstStyle/>
          <a:p>
            <a:pPr fontAlgn="t"/>
            <a:r>
              <a:rPr lang="lt-LT" dirty="0" err="1" smtClean="0">
                <a:solidFill>
                  <a:srgbClr val="FF0000"/>
                </a:solidFill>
              </a:rPr>
              <a:t>Measure</a:t>
            </a:r>
            <a:r>
              <a:rPr lang="en-US" dirty="0" smtClean="0"/>
              <a:t> </a:t>
            </a:r>
            <a:r>
              <a:rPr lang="lt-LT" dirty="0" smtClean="0"/>
              <a:t>/</a:t>
            </a:r>
            <a:r>
              <a:rPr lang="lt-LT" dirty="0"/>
              <a:t>ˈ</a:t>
            </a:r>
            <a:r>
              <a:rPr lang="lt-LT" dirty="0" err="1"/>
              <a:t>mɛʒə</a:t>
            </a:r>
            <a:r>
              <a:rPr lang="lt-LT" dirty="0" smtClean="0"/>
              <a:t>/</a:t>
            </a:r>
            <a:r>
              <a:rPr lang="ru-RU" dirty="0"/>
              <a:t> </a:t>
            </a:r>
            <a:r>
              <a:rPr lang="lt-LT" dirty="0"/>
              <a:t>matuoti </a:t>
            </a:r>
            <a:r>
              <a:rPr lang="ru-RU" dirty="0" smtClean="0"/>
              <a:t>измерять 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9218" name="Picture 2" descr="How We Measure Weather Wind Speed - The 5 Most Used Devices | Weather  Station Gu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424" y="1268760"/>
            <a:ext cx="5589240" cy="55892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 smtClean="0"/>
              <a:t>šiaurė</a:t>
            </a:r>
            <a:r>
              <a:rPr lang="ru-RU" sz="3600" dirty="0" smtClean="0"/>
              <a:t> </a:t>
            </a:r>
            <a:r>
              <a:rPr lang="en-US" sz="3600" dirty="0" smtClean="0"/>
              <a:t>,</a:t>
            </a:r>
            <a:r>
              <a:rPr lang="ru-RU" sz="3600" dirty="0" smtClean="0"/>
              <a:t>север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938320" cy="530120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vakarai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запад</a:t>
            </a:r>
            <a:r>
              <a:rPr lang="en-US" dirty="0" smtClean="0"/>
              <a:t> </a:t>
            </a:r>
            <a:r>
              <a:rPr lang="ru-RU" dirty="0" smtClean="0"/>
              <a:t>                        </a:t>
            </a:r>
            <a:r>
              <a:rPr lang="en-US" dirty="0" smtClean="0"/>
              <a:t>  </a:t>
            </a:r>
            <a:r>
              <a:rPr lang="ru-RU" dirty="0" smtClean="0"/>
              <a:t>                 </a:t>
            </a:r>
            <a:r>
              <a:rPr lang="lt-LT" dirty="0" smtClean="0"/>
              <a:t>rytai</a:t>
            </a:r>
            <a:r>
              <a:rPr lang="en-US" dirty="0" smtClean="0"/>
              <a:t>, </a:t>
            </a:r>
            <a:r>
              <a:rPr lang="ru-RU" dirty="0" smtClean="0"/>
              <a:t>восток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</a:t>
            </a:r>
            <a:r>
              <a:rPr lang="ru-RU" dirty="0" err="1" smtClean="0"/>
              <a:t>р</a:t>
            </a:r>
            <a:r>
              <a:rPr lang="lt-LT" dirty="0" err="1" smtClean="0"/>
              <a:t>ietus</a:t>
            </a:r>
            <a:r>
              <a:rPr lang="ru-RU" dirty="0" smtClean="0"/>
              <a:t>, юг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en-US" dirty="0"/>
          </a:p>
        </p:txBody>
      </p:sp>
      <p:sp>
        <p:nvSpPr>
          <p:cNvPr id="6146" name="AutoShape 2" descr="Название сторон света на английском языке: как пишутся и употребляются |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148" name="AutoShape 4" descr="Название сторон света на английском языке: как пишутся и употребляются |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6150" name="Picture 6" descr="Название сторон света на английском язы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44824"/>
            <a:ext cx="3763642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RY or WET and Why?. The principles of Software Development… | by Noopur R  K | Med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892480" cy="1080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Dry- </a:t>
            </a:r>
            <a:r>
              <a:rPr lang="en-US" sz="3200" dirty="0" err="1" smtClean="0"/>
              <a:t>sausas</a:t>
            </a:r>
            <a:r>
              <a:rPr lang="en-US" sz="3200" dirty="0" smtClean="0"/>
              <a:t>, </a:t>
            </a:r>
            <a:r>
              <a:rPr lang="ru-RU" sz="3200" dirty="0" smtClean="0"/>
              <a:t>сухой</a:t>
            </a:r>
            <a:r>
              <a:rPr lang="en-US" sz="3200" dirty="0" smtClean="0"/>
              <a:t>                 wet- </a:t>
            </a:r>
            <a:r>
              <a:rPr lang="lt-LT" sz="3200" dirty="0" smtClean="0"/>
              <a:t>drėgnas</a:t>
            </a:r>
            <a:r>
              <a:rPr lang="en-US" sz="3200" dirty="0" smtClean="0"/>
              <a:t>, </a:t>
            </a:r>
            <a:r>
              <a:rPr lang="ru-RU" sz="3200" dirty="0" smtClean="0"/>
              <a:t>влажный</a:t>
            </a:r>
            <a:r>
              <a:rPr lang="en-US" sz="3200" dirty="0" smtClean="0"/>
              <a:t> 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7170" name="Picture 2" descr="weather worksheet: NEW 504 FREE PRINTABLE WORKSHEETS ON WEATHER AND CLIM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– </a:t>
            </a:r>
            <a:r>
              <a:rPr lang="lt-LT" dirty="0" smtClean="0"/>
              <a:t>mesti</a:t>
            </a:r>
            <a:r>
              <a:rPr lang="en-US" dirty="0" smtClean="0"/>
              <a:t>, </a:t>
            </a:r>
            <a:r>
              <a:rPr lang="ru-RU" dirty="0" smtClean="0"/>
              <a:t>уронить</a:t>
            </a:r>
            <a:r>
              <a:rPr lang="en-US" dirty="0" smtClean="0"/>
              <a:t>, </a:t>
            </a:r>
            <a:r>
              <a:rPr lang="ru-RU" dirty="0" smtClean="0"/>
              <a:t>ронять 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To drop rain </a:t>
            </a:r>
            <a:endParaRPr lang="ru-RU" dirty="0"/>
          </a:p>
        </p:txBody>
      </p:sp>
      <p:pic>
        <p:nvPicPr>
          <p:cNvPr id="12290" name="Picture 2" descr="drop clipart - Clip Art Libr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1914525" cy="2381250"/>
          </a:xfrm>
          <a:prstGeom prst="rect">
            <a:avLst/>
          </a:prstGeom>
          <a:noFill/>
        </p:spPr>
      </p:pic>
      <p:pic>
        <p:nvPicPr>
          <p:cNvPr id="12292" name="Picture 4" descr="Drop Rain Transparency and translucency Computer file, Raindrops water  drops, blue, angle, triangle png | PNGW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221088"/>
            <a:ext cx="2286000" cy="20002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Cool weather - </a:t>
            </a:r>
            <a:r>
              <a:rPr lang="lt-LT" dirty="0" smtClean="0"/>
              <a:t>Vėsus oras</a:t>
            </a:r>
            <a:r>
              <a:rPr lang="en-US" dirty="0" smtClean="0"/>
              <a:t>, </a:t>
            </a:r>
            <a:r>
              <a:rPr lang="ru-RU" dirty="0" smtClean="0"/>
              <a:t>Прохладная погода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3314" name="Picture 2" descr="Cold clipart chilly fall weather, Picture #2528300 cold clipart chilly fall  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1"/>
            <a:ext cx="4644008" cy="487726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208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Meteorological station studies the weather and climate. (meteorologijos stotis, метеостанция).</vt:lpstr>
      <vt:lpstr>Slide 3</vt:lpstr>
      <vt:lpstr>Measure /ˈmɛʒə/ matuoti измерять  </vt:lpstr>
      <vt:lpstr>šiaurė ,север</vt:lpstr>
      <vt:lpstr>Dry- sausas, сухой                 wet- drėgnas, влажный </vt:lpstr>
      <vt:lpstr>Slide 7</vt:lpstr>
      <vt:lpstr>Drop – mesti, уронить, ронять </vt:lpstr>
      <vt:lpstr>Cool weather - Vėsus oras, Прохладная погода</vt:lpstr>
      <vt:lpstr>Scientist-  mokslininkas,ученый</vt:lpstr>
      <vt:lpstr>Moderate – saikingas, yмеренный</vt:lpstr>
      <vt:lpstr>Finish the sentences: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2021-03-21T17:28:33Z</dcterms:created>
  <dcterms:modified xsi:type="dcterms:W3CDTF">2021-03-22T23:00:48Z</dcterms:modified>
</cp:coreProperties>
</file>