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/>
              <a:t>Spustelėję redag. ruoš. paantrš.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27E8C-B1EE-4FCC-987C-0C5FA85A8288}" type="datetimeFigureOut">
              <a:rPr lang="lt-LT" smtClean="0"/>
              <a:t>2021-06-03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6E5F-B91D-448A-A631-00EE774815C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423870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27E8C-B1EE-4FCC-987C-0C5FA85A8288}" type="datetimeFigureOut">
              <a:rPr lang="lt-LT" smtClean="0"/>
              <a:t>2021-06-03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6E5F-B91D-448A-A631-00EE774815C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48970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27E8C-B1EE-4FCC-987C-0C5FA85A8288}" type="datetimeFigureOut">
              <a:rPr lang="lt-LT" smtClean="0"/>
              <a:t>2021-06-03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6E5F-B91D-448A-A631-00EE774815C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92309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27E8C-B1EE-4FCC-987C-0C5FA85A8288}" type="datetimeFigureOut">
              <a:rPr lang="lt-LT" smtClean="0"/>
              <a:t>2021-06-03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6E5F-B91D-448A-A631-00EE774815C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609985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27E8C-B1EE-4FCC-987C-0C5FA85A8288}" type="datetimeFigureOut">
              <a:rPr lang="lt-LT" smtClean="0"/>
              <a:t>2021-06-03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6E5F-B91D-448A-A631-00EE774815C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15827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27E8C-B1EE-4FCC-987C-0C5FA85A8288}" type="datetimeFigureOut">
              <a:rPr lang="lt-LT" smtClean="0"/>
              <a:t>2021-06-03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6E5F-B91D-448A-A631-00EE774815C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719805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27E8C-B1EE-4FCC-987C-0C5FA85A8288}" type="datetimeFigureOut">
              <a:rPr lang="lt-LT" smtClean="0"/>
              <a:t>2021-06-03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6E5F-B91D-448A-A631-00EE774815C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30116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27E8C-B1EE-4FCC-987C-0C5FA85A8288}" type="datetimeFigureOut">
              <a:rPr lang="lt-LT" smtClean="0"/>
              <a:t>2021-06-03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6E5F-B91D-448A-A631-00EE774815C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166255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27E8C-B1EE-4FCC-987C-0C5FA85A8288}" type="datetimeFigureOut">
              <a:rPr lang="lt-LT" smtClean="0"/>
              <a:t>2021-06-03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6E5F-B91D-448A-A631-00EE774815C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95495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27E8C-B1EE-4FCC-987C-0C5FA85A8288}" type="datetimeFigureOut">
              <a:rPr lang="lt-LT" smtClean="0"/>
              <a:t>2021-06-03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6E5F-B91D-448A-A631-00EE774815C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72154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27E8C-B1EE-4FCC-987C-0C5FA85A8288}" type="datetimeFigureOut">
              <a:rPr lang="lt-LT" smtClean="0"/>
              <a:t>2021-06-03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6E5F-B91D-448A-A631-00EE774815C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109062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27E8C-B1EE-4FCC-987C-0C5FA85A8288}" type="datetimeFigureOut">
              <a:rPr lang="lt-LT" smtClean="0"/>
              <a:t>2021-06-03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C6E5F-B91D-448A-A631-00EE774815C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36321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323528" y="836712"/>
            <a:ext cx="7772400" cy="1470025"/>
          </a:xfrm>
        </p:spPr>
        <p:txBody>
          <a:bodyPr/>
          <a:lstStyle/>
          <a:p>
            <a:endParaRPr lang="lt-LT" dirty="0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655476" y="3212976"/>
            <a:ext cx="7804956" cy="2376264"/>
          </a:xfrm>
        </p:spPr>
        <p:txBody>
          <a:bodyPr>
            <a:normAutofit fontScale="77500" lnSpcReduction="20000"/>
          </a:bodyPr>
          <a:lstStyle/>
          <a:p>
            <a:r>
              <a:rPr lang="lt-LT" sz="7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Vasara ant drugelio sparno</a:t>
            </a:r>
          </a:p>
          <a:p>
            <a:r>
              <a:rPr lang="lt-LT" sz="7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31391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Reikalingos priemonės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/>
              <a:t>A4 formato piešimo lapas;</a:t>
            </a:r>
          </a:p>
          <a:p>
            <a:r>
              <a:rPr lang="lt-LT" dirty="0"/>
              <a:t>Pieštukas;</a:t>
            </a:r>
          </a:p>
          <a:p>
            <a:r>
              <a:rPr lang="lt-LT" dirty="0"/>
              <a:t>Guašas, akvarelė (pasirinktinai).</a:t>
            </a:r>
          </a:p>
        </p:txBody>
      </p:sp>
    </p:spTree>
    <p:extLst>
      <p:ext uri="{BB962C8B-B14F-4D97-AF65-F5344CB8AC3E}">
        <p14:creationId xmlns:p14="http://schemas.microsoft.com/office/powerpoint/2010/main" val="1199573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dirty="0"/>
              <a:t>Žiūrėti video </a:t>
            </a:r>
          </a:p>
        </p:txBody>
      </p:sp>
      <p:pic>
        <p:nvPicPr>
          <p:cNvPr id="8" name="Content Placeholder 7" descr="A colorful butterfly on a white surface&#10;&#10;Description automatically generated with medium confidence">
            <a:extLst>
              <a:ext uri="{FF2B5EF4-FFF2-40B4-BE49-F238E27FC236}">
                <a16:creationId xmlns:a16="http://schemas.microsoft.com/office/drawing/2014/main" id="{076BB5DB-826C-442E-A0D6-07A67156F3A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4717" y="1398631"/>
            <a:ext cx="6014566" cy="6014566"/>
          </a:xfrm>
        </p:spPr>
      </p:pic>
    </p:spTree>
    <p:extLst>
      <p:ext uri="{BB962C8B-B14F-4D97-AF65-F5344CB8AC3E}">
        <p14:creationId xmlns:p14="http://schemas.microsoft.com/office/powerpoint/2010/main" val="166269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64E83-F7B3-4D8B-9522-0F4D4EC9C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811700-1475-4968-9195-D7C1E6C4EBD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F18911-4D8A-4EA4-BAFC-914FE586BCD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CB3333-1F8D-479B-B53E-DC13FD085C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9F0E24-AAE4-466C-BAE8-24AB9825F071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2385667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22</Words>
  <Application>Microsoft Office PowerPoint</Application>
  <PresentationFormat>On-screen Show (4:3)</PresentationFormat>
  <Paragraphs>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tema</vt:lpstr>
      <vt:lpstr>PowerPoint Presentation</vt:lpstr>
      <vt:lpstr>Reikalingos priemonės</vt:lpstr>
      <vt:lpstr>Žiūrėti video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pristatymas</dc:title>
  <dc:creator>Meteoras</dc:creator>
  <cp:lastModifiedBy>Loreta Ribinskaitė</cp:lastModifiedBy>
  <cp:revision>30</cp:revision>
  <dcterms:created xsi:type="dcterms:W3CDTF">2020-04-22T18:59:16Z</dcterms:created>
  <dcterms:modified xsi:type="dcterms:W3CDTF">2021-06-03T08:59:12Z</dcterms:modified>
</cp:coreProperties>
</file>